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5" r:id="rId2"/>
    <p:sldId id="276" r:id="rId3"/>
    <p:sldId id="274" r:id="rId4"/>
    <p:sldId id="273" r:id="rId5"/>
    <p:sldId id="278" r:id="rId6"/>
    <p:sldId id="335" r:id="rId7"/>
    <p:sldId id="317" r:id="rId8"/>
    <p:sldId id="315" r:id="rId9"/>
    <p:sldId id="294" r:id="rId10"/>
    <p:sldId id="318" r:id="rId11"/>
    <p:sldId id="316" r:id="rId12"/>
    <p:sldId id="303" r:id="rId13"/>
    <p:sldId id="319" r:id="rId14"/>
    <p:sldId id="320" r:id="rId15"/>
    <p:sldId id="282" r:id="rId16"/>
    <p:sldId id="321" r:id="rId17"/>
    <p:sldId id="280" r:id="rId18"/>
    <p:sldId id="283" r:id="rId19"/>
    <p:sldId id="323" r:id="rId20"/>
    <p:sldId id="302" r:id="rId21"/>
    <p:sldId id="324" r:id="rId22"/>
    <p:sldId id="325" r:id="rId23"/>
    <p:sldId id="326" r:id="rId24"/>
    <p:sldId id="327" r:id="rId25"/>
    <p:sldId id="284" r:id="rId26"/>
    <p:sldId id="286" r:id="rId27"/>
    <p:sldId id="290" r:id="rId28"/>
    <p:sldId id="328" r:id="rId29"/>
    <p:sldId id="289" r:id="rId30"/>
    <p:sldId id="329" r:id="rId31"/>
    <p:sldId id="288" r:id="rId32"/>
    <p:sldId id="300" r:id="rId33"/>
    <p:sldId id="330" r:id="rId34"/>
    <p:sldId id="291" r:id="rId35"/>
    <p:sldId id="331" r:id="rId36"/>
    <p:sldId id="287" r:id="rId37"/>
    <p:sldId id="292" r:id="rId38"/>
    <p:sldId id="295" r:id="rId39"/>
    <p:sldId id="332" r:id="rId40"/>
    <p:sldId id="333" r:id="rId41"/>
    <p:sldId id="277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Space Mono" panose="020B0604020202020204" charset="0"/>
      <p:regular r:id="rId49"/>
      <p:bold r:id="rId50"/>
      <p:italic r:id="rId51"/>
      <p:boldItalic r:id="rId52"/>
    </p:embeddedFont>
    <p:embeddedFont>
      <p:font typeface="Work Sans" panose="020B0604020202020204" charset="0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DF594-B0AD-4DCA-8F96-518930F475FA}" v="24" dt="2020-06-25T14:37:54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737"/>
  </p:normalViewPr>
  <p:slideViewPr>
    <p:cSldViewPr snapToGrid="0" snapToObjects="1">
      <p:cViewPr varScale="1">
        <p:scale>
          <a:sx n="81" d="100"/>
          <a:sy n="81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73d6566c83acc1d" providerId="LiveId" clId="{787866B1-9890-44AE-AE93-CCEDE013A1AF}"/>
  </pc:docChgLst>
  <pc:docChgLst>
    <pc:chgData name="Benni De Jagere" userId="415f5d49ece8ad80" providerId="LiveId" clId="{74577C31-5916-472D-ADD8-B544DFA4C3DB}"/>
    <pc:docChg chg="undo custSel addSld delSld modSld">
      <pc:chgData name="Benni De Jagere" userId="415f5d49ece8ad80" providerId="LiveId" clId="{74577C31-5916-472D-ADD8-B544DFA4C3DB}" dt="2020-04-07T19:18:59.256" v="417" actId="1076"/>
      <pc:docMkLst>
        <pc:docMk/>
      </pc:docMkLst>
      <pc:sldChg chg="del">
        <pc:chgData name="Benni De Jagere" userId="415f5d49ece8ad80" providerId="LiveId" clId="{74577C31-5916-472D-ADD8-B544DFA4C3DB}" dt="2020-04-07T19:05:54.482" v="25" actId="2696"/>
        <pc:sldMkLst>
          <pc:docMk/>
          <pc:sldMk cId="821541293" sldId="261"/>
        </pc:sldMkLst>
      </pc:sldChg>
      <pc:sldChg chg="del">
        <pc:chgData name="Benni De Jagere" userId="415f5d49ece8ad80" providerId="LiveId" clId="{74577C31-5916-472D-ADD8-B544DFA4C3DB}" dt="2020-04-07T19:05:54.502" v="27" actId="2696"/>
        <pc:sldMkLst>
          <pc:docMk/>
          <pc:sldMk cId="1597525621" sldId="263"/>
        </pc:sldMkLst>
      </pc:sldChg>
      <pc:sldChg chg="del">
        <pc:chgData name="Benni De Jagere" userId="415f5d49ece8ad80" providerId="LiveId" clId="{74577C31-5916-472D-ADD8-B544DFA4C3DB}" dt="2020-04-07T19:07:50.635" v="74" actId="2696"/>
        <pc:sldMkLst>
          <pc:docMk/>
          <pc:sldMk cId="1501230188" sldId="267"/>
        </pc:sldMkLst>
      </pc:sldChg>
      <pc:sldChg chg="del">
        <pc:chgData name="Benni De Jagere" userId="415f5d49ece8ad80" providerId="LiveId" clId="{74577C31-5916-472D-ADD8-B544DFA4C3DB}" dt="2020-04-07T19:05:43.337" v="22" actId="2696"/>
        <pc:sldMkLst>
          <pc:docMk/>
          <pc:sldMk cId="2482017046" sldId="268"/>
        </pc:sldMkLst>
      </pc:sldChg>
      <pc:sldChg chg="del">
        <pc:chgData name="Benni De Jagere" userId="415f5d49ece8ad80" providerId="LiveId" clId="{74577C31-5916-472D-ADD8-B544DFA4C3DB}" dt="2020-04-07T19:05:43.313" v="21" actId="2696"/>
        <pc:sldMkLst>
          <pc:docMk/>
          <pc:sldMk cId="1491402006" sldId="269"/>
        </pc:sldMkLst>
      </pc:sldChg>
      <pc:sldChg chg="del">
        <pc:chgData name="Benni De Jagere" userId="415f5d49ece8ad80" providerId="LiveId" clId="{74577C31-5916-472D-ADD8-B544DFA4C3DB}" dt="2020-04-07T19:05:54.473" v="24" actId="2696"/>
        <pc:sldMkLst>
          <pc:docMk/>
          <pc:sldMk cId="1228667679" sldId="270"/>
        </pc:sldMkLst>
      </pc:sldChg>
      <pc:sldChg chg="del">
        <pc:chgData name="Benni De Jagere" userId="415f5d49ece8ad80" providerId="LiveId" clId="{74577C31-5916-472D-ADD8-B544DFA4C3DB}" dt="2020-04-07T19:05:54.494" v="26" actId="2696"/>
        <pc:sldMkLst>
          <pc:docMk/>
          <pc:sldMk cId="4279809940" sldId="271"/>
        </pc:sldMkLst>
      </pc:sldChg>
      <pc:sldChg chg="del">
        <pc:chgData name="Benni De Jagere" userId="415f5d49ece8ad80" providerId="LiveId" clId="{74577C31-5916-472D-ADD8-B544DFA4C3DB}" dt="2020-04-07T19:05:54.517" v="28" actId="2696"/>
        <pc:sldMkLst>
          <pc:docMk/>
          <pc:sldMk cId="2430598006" sldId="272"/>
        </pc:sldMkLst>
      </pc:sldChg>
      <pc:sldChg chg="modSp add del">
        <pc:chgData name="Benni De Jagere" userId="415f5d49ece8ad80" providerId="LiveId" clId="{74577C31-5916-472D-ADD8-B544DFA4C3DB}" dt="2020-04-07T19:05:54.465" v="23" actId="2696"/>
        <pc:sldMkLst>
          <pc:docMk/>
          <pc:sldMk cId="1533631147" sldId="273"/>
        </pc:sldMkLst>
        <pc:spChg chg="mod">
          <ac:chgData name="Benni De Jagere" userId="415f5d49ece8ad80" providerId="LiveId" clId="{74577C31-5916-472D-ADD8-B544DFA4C3DB}" dt="2020-04-07T18:55:37.456" v="16" actId="14100"/>
          <ac:spMkLst>
            <pc:docMk/>
            <pc:sldMk cId="1533631147" sldId="273"/>
            <ac:spMk id="10" creationId="{25927A1F-9A43-41E9-AEF1-458BA7FE6448}"/>
          </ac:spMkLst>
        </pc:spChg>
        <pc:picChg chg="mod">
          <ac:chgData name="Benni De Jagere" userId="415f5d49ece8ad80" providerId="LiveId" clId="{74577C31-5916-472D-ADD8-B544DFA4C3DB}" dt="2020-04-07T18:51:48.887" v="6" actId="1076"/>
          <ac:picMkLst>
            <pc:docMk/>
            <pc:sldMk cId="1533631147" sldId="273"/>
            <ac:picMk id="7" creationId="{A63310B3-F1F2-4290-B363-1293006B225B}"/>
          </ac:picMkLst>
        </pc:picChg>
        <pc:picChg chg="mod">
          <ac:chgData name="Benni De Jagere" userId="415f5d49ece8ad80" providerId="LiveId" clId="{74577C31-5916-472D-ADD8-B544DFA4C3DB}" dt="2020-04-07T18:51:38.114" v="1" actId="1076"/>
          <ac:picMkLst>
            <pc:docMk/>
            <pc:sldMk cId="1533631147" sldId="273"/>
            <ac:picMk id="8" creationId="{285C55B5-2213-42C3-B303-4F57C4F936C9}"/>
          </ac:picMkLst>
        </pc:picChg>
        <pc:picChg chg="mod">
          <ac:chgData name="Benni De Jagere" userId="415f5d49ece8ad80" providerId="LiveId" clId="{74577C31-5916-472D-ADD8-B544DFA4C3DB}" dt="2020-04-07T18:55:39.802" v="17" actId="1076"/>
          <ac:picMkLst>
            <pc:docMk/>
            <pc:sldMk cId="1533631147" sldId="273"/>
            <ac:picMk id="11" creationId="{A4538F32-D9CC-47EB-8165-916784447853}"/>
          </ac:picMkLst>
        </pc:picChg>
        <pc:picChg chg="mod">
          <ac:chgData name="Benni De Jagere" userId="415f5d49ece8ad80" providerId="LiveId" clId="{74577C31-5916-472D-ADD8-B544DFA4C3DB}" dt="2020-04-07T18:55:41.578" v="18" actId="1076"/>
          <ac:picMkLst>
            <pc:docMk/>
            <pc:sldMk cId="1533631147" sldId="273"/>
            <ac:picMk id="12" creationId="{FC19B64B-326D-4478-B76F-E944647E1C5A}"/>
          </ac:picMkLst>
        </pc:picChg>
        <pc:picChg chg="mod">
          <ac:chgData name="Benni De Jagere" userId="415f5d49ece8ad80" providerId="LiveId" clId="{74577C31-5916-472D-ADD8-B544DFA4C3DB}" dt="2020-04-07T18:55:10.956" v="12" actId="1076"/>
          <ac:picMkLst>
            <pc:docMk/>
            <pc:sldMk cId="1533631147" sldId="273"/>
            <ac:picMk id="13" creationId="{AF6C03C5-73F6-41C7-9A92-55DBFC709A01}"/>
          </ac:picMkLst>
        </pc:picChg>
      </pc:sldChg>
      <pc:sldChg chg="modSp">
        <pc:chgData name="Benni De Jagere" userId="415f5d49ece8ad80" providerId="LiveId" clId="{74577C31-5916-472D-ADD8-B544DFA4C3DB}" dt="2020-04-07T19:17:21.931" v="409" actId="20577"/>
        <pc:sldMkLst>
          <pc:docMk/>
          <pc:sldMk cId="4275901248" sldId="273"/>
        </pc:sldMkLst>
        <pc:spChg chg="mod">
          <ac:chgData name="Benni De Jagere" userId="415f5d49ece8ad80" providerId="LiveId" clId="{74577C31-5916-472D-ADD8-B544DFA4C3DB}" dt="2020-04-07T19:17:21.931" v="409" actId="20577"/>
          <ac:spMkLst>
            <pc:docMk/>
            <pc:sldMk cId="4275901248" sldId="273"/>
            <ac:spMk id="3" creationId="{E9850BE7-B412-4CDF-B912-271074296FA0}"/>
          </ac:spMkLst>
        </pc:spChg>
      </pc:sldChg>
      <pc:sldChg chg="modSp add">
        <pc:chgData name="Benni De Jagere" userId="415f5d49ece8ad80" providerId="LiveId" clId="{74577C31-5916-472D-ADD8-B544DFA4C3DB}" dt="2020-04-07T19:17:10.311" v="404" actId="1076"/>
        <pc:sldMkLst>
          <pc:docMk/>
          <pc:sldMk cId="4019801622" sldId="274"/>
        </pc:sldMkLst>
        <pc:spChg chg="mod">
          <ac:chgData name="Benni De Jagere" userId="415f5d49ece8ad80" providerId="LiveId" clId="{74577C31-5916-472D-ADD8-B544DFA4C3DB}" dt="2020-04-07T19:16:50.401" v="398" actId="14100"/>
          <ac:spMkLst>
            <pc:docMk/>
            <pc:sldMk cId="4019801622" sldId="274"/>
            <ac:spMk id="10" creationId="{25927A1F-9A43-41E9-AEF1-458BA7FE6448}"/>
          </ac:spMkLst>
        </pc:spChg>
        <pc:picChg chg="mod">
          <ac:chgData name="Benni De Jagere" userId="415f5d49ece8ad80" providerId="LiveId" clId="{74577C31-5916-472D-ADD8-B544DFA4C3DB}" dt="2020-04-07T19:17:10.311" v="404" actId="1076"/>
          <ac:picMkLst>
            <pc:docMk/>
            <pc:sldMk cId="4019801622" sldId="274"/>
            <ac:picMk id="7" creationId="{A63310B3-F1F2-4290-B363-1293006B225B}"/>
          </ac:picMkLst>
        </pc:picChg>
        <pc:picChg chg="mod">
          <ac:chgData name="Benni De Jagere" userId="415f5d49ece8ad80" providerId="LiveId" clId="{74577C31-5916-472D-ADD8-B544DFA4C3DB}" dt="2020-04-07T19:16:54.353" v="399" actId="1076"/>
          <ac:picMkLst>
            <pc:docMk/>
            <pc:sldMk cId="4019801622" sldId="274"/>
            <ac:picMk id="11" creationId="{A4538F32-D9CC-47EB-8165-916784447853}"/>
          </ac:picMkLst>
        </pc:picChg>
        <pc:picChg chg="mod">
          <ac:chgData name="Benni De Jagere" userId="415f5d49ece8ad80" providerId="LiveId" clId="{74577C31-5916-472D-ADD8-B544DFA4C3DB}" dt="2020-04-07T19:17:00.817" v="401" actId="1076"/>
          <ac:picMkLst>
            <pc:docMk/>
            <pc:sldMk cId="4019801622" sldId="274"/>
            <ac:picMk id="12" creationId="{FC19B64B-326D-4478-B76F-E944647E1C5A}"/>
          </ac:picMkLst>
        </pc:picChg>
        <pc:picChg chg="mod">
          <ac:chgData name="Benni De Jagere" userId="415f5d49ece8ad80" providerId="LiveId" clId="{74577C31-5916-472D-ADD8-B544DFA4C3DB}" dt="2020-04-07T19:17:03.699" v="402" actId="1076"/>
          <ac:picMkLst>
            <pc:docMk/>
            <pc:sldMk cId="4019801622" sldId="274"/>
            <ac:picMk id="13" creationId="{AF6C03C5-73F6-41C7-9A92-55DBFC709A01}"/>
          </ac:picMkLst>
        </pc:picChg>
        <pc:picChg chg="mod">
          <ac:chgData name="Benni De Jagere" userId="415f5d49ece8ad80" providerId="LiveId" clId="{74577C31-5916-472D-ADD8-B544DFA4C3DB}" dt="2020-04-07T19:17:07.773" v="403" actId="1076"/>
          <ac:picMkLst>
            <pc:docMk/>
            <pc:sldMk cId="4019801622" sldId="274"/>
            <ac:picMk id="1026" creationId="{9628541F-BB02-4544-8A25-72F96AD55FDD}"/>
          </ac:picMkLst>
        </pc:picChg>
      </pc:sldChg>
      <pc:sldChg chg="add">
        <pc:chgData name="Benni De Jagere" userId="415f5d49ece8ad80" providerId="LiveId" clId="{74577C31-5916-472D-ADD8-B544DFA4C3DB}" dt="2020-04-07T19:05:40.904" v="20"/>
        <pc:sldMkLst>
          <pc:docMk/>
          <pc:sldMk cId="4142549962" sldId="275"/>
        </pc:sldMkLst>
      </pc:sldChg>
      <pc:sldChg chg="add">
        <pc:chgData name="Benni De Jagere" userId="415f5d49ece8ad80" providerId="LiveId" clId="{74577C31-5916-472D-ADD8-B544DFA4C3DB}" dt="2020-04-07T19:05:40.904" v="20"/>
        <pc:sldMkLst>
          <pc:docMk/>
          <pc:sldMk cId="4268883257" sldId="276"/>
        </pc:sldMkLst>
      </pc:sldChg>
      <pc:sldChg chg="modSp add">
        <pc:chgData name="Benni De Jagere" userId="415f5d49ece8ad80" providerId="LiveId" clId="{74577C31-5916-472D-ADD8-B544DFA4C3DB}" dt="2020-04-07T19:16:31.387" v="377" actId="20577"/>
        <pc:sldMkLst>
          <pc:docMk/>
          <pc:sldMk cId="2621969876" sldId="277"/>
        </pc:sldMkLst>
        <pc:spChg chg="mod">
          <ac:chgData name="Benni De Jagere" userId="415f5d49ece8ad80" providerId="LiveId" clId="{74577C31-5916-472D-ADD8-B544DFA4C3DB}" dt="2020-04-07T19:16:31.387" v="377" actId="20577"/>
          <ac:spMkLst>
            <pc:docMk/>
            <pc:sldMk cId="2621969876" sldId="277"/>
            <ac:spMk id="10" creationId="{25927A1F-9A43-41E9-AEF1-458BA7FE6448}"/>
          </ac:spMkLst>
        </pc:spChg>
      </pc:sldChg>
      <pc:sldChg chg="modSp">
        <pc:chgData name="Benni De Jagere" userId="415f5d49ece8ad80" providerId="LiveId" clId="{74577C31-5916-472D-ADD8-B544DFA4C3DB}" dt="2020-04-07T19:06:34.931" v="33" actId="1076"/>
        <pc:sldMkLst>
          <pc:docMk/>
          <pc:sldMk cId="3414707565" sldId="278"/>
        </pc:sldMkLst>
        <pc:spChg chg="mod">
          <ac:chgData name="Benni De Jagere" userId="415f5d49ece8ad80" providerId="LiveId" clId="{74577C31-5916-472D-ADD8-B544DFA4C3DB}" dt="2020-04-07T19:06:34.931" v="33" actId="1076"/>
          <ac:spMkLst>
            <pc:docMk/>
            <pc:sldMk cId="3414707565" sldId="278"/>
            <ac:spMk id="2" creationId="{95BBB6D7-6CCF-4342-AA79-613E93A0F4DF}"/>
          </ac:spMkLst>
        </pc:spChg>
        <pc:spChg chg="mod">
          <ac:chgData name="Benni De Jagere" userId="415f5d49ece8ad80" providerId="LiveId" clId="{74577C31-5916-472D-ADD8-B544DFA4C3DB}" dt="2020-04-07T19:06:26.607" v="30" actId="27636"/>
          <ac:spMkLst>
            <pc:docMk/>
            <pc:sldMk cId="3414707565" sldId="278"/>
            <ac:spMk id="3" creationId="{9BE5B502-07E6-47BF-B12C-5DA68A866F10}"/>
          </ac:spMkLst>
        </pc:spChg>
      </pc:sldChg>
      <pc:sldChg chg="modSp add del">
        <pc:chgData name="Benni De Jagere" userId="415f5d49ece8ad80" providerId="LiveId" clId="{74577C31-5916-472D-ADD8-B544DFA4C3DB}" dt="2020-04-07T19:10:39.828" v="189" actId="2696"/>
        <pc:sldMkLst>
          <pc:docMk/>
          <pc:sldMk cId="749286495" sldId="279"/>
        </pc:sldMkLst>
        <pc:spChg chg="mod">
          <ac:chgData name="Benni De Jagere" userId="415f5d49ece8ad80" providerId="LiveId" clId="{74577C31-5916-472D-ADD8-B544DFA4C3DB}" dt="2020-04-07T19:10:23.192" v="158" actId="20577"/>
          <ac:spMkLst>
            <pc:docMk/>
            <pc:sldMk cId="749286495" sldId="279"/>
            <ac:spMk id="4" creationId="{A30CC67A-5BA0-4263-AB64-D8E4E56658B2}"/>
          </ac:spMkLst>
        </pc:spChg>
      </pc:sldChg>
      <pc:sldChg chg="modSp">
        <pc:chgData name="Benni De Jagere" userId="415f5d49ece8ad80" providerId="LiveId" clId="{74577C31-5916-472D-ADD8-B544DFA4C3DB}" dt="2020-04-07T19:09:30.086" v="125" actId="1076"/>
        <pc:sldMkLst>
          <pc:docMk/>
          <pc:sldMk cId="1477685889" sldId="280"/>
        </pc:sldMkLst>
        <pc:picChg chg="mod">
          <ac:chgData name="Benni De Jagere" userId="415f5d49ece8ad80" providerId="LiveId" clId="{74577C31-5916-472D-ADD8-B544DFA4C3DB}" dt="2020-04-07T19:09:30.086" v="125" actId="1076"/>
          <ac:picMkLst>
            <pc:docMk/>
            <pc:sldMk cId="1477685889" sldId="280"/>
            <ac:picMk id="1028" creationId="{A171D0D2-3750-4BDD-9797-511F55AA3597}"/>
          </ac:picMkLst>
        </pc:picChg>
      </pc:sldChg>
      <pc:sldChg chg="modSp">
        <pc:chgData name="Benni De Jagere" userId="415f5d49ece8ad80" providerId="LiveId" clId="{74577C31-5916-472D-ADD8-B544DFA4C3DB}" dt="2020-04-07T19:18:59.256" v="417" actId="1076"/>
        <pc:sldMkLst>
          <pc:docMk/>
          <pc:sldMk cId="765918357" sldId="282"/>
        </pc:sldMkLst>
        <pc:picChg chg="mod">
          <ac:chgData name="Benni De Jagere" userId="415f5d49ece8ad80" providerId="LiveId" clId="{74577C31-5916-472D-ADD8-B544DFA4C3DB}" dt="2020-04-07T19:18:59.256" v="417" actId="1076"/>
          <ac:picMkLst>
            <pc:docMk/>
            <pc:sldMk cId="765918357" sldId="282"/>
            <ac:picMk id="5" creationId="{21EE7F0F-32B7-4D30-A262-EDB3327DEA48}"/>
          </ac:picMkLst>
        </pc:picChg>
      </pc:sldChg>
      <pc:sldChg chg="modSp">
        <pc:chgData name="Benni De Jagere" userId="415f5d49ece8ad80" providerId="LiveId" clId="{74577C31-5916-472D-ADD8-B544DFA4C3DB}" dt="2020-04-07T19:09:54.147" v="151" actId="20577"/>
        <pc:sldMkLst>
          <pc:docMk/>
          <pc:sldMk cId="2997489231" sldId="283"/>
        </pc:sldMkLst>
        <pc:spChg chg="mod">
          <ac:chgData name="Benni De Jagere" userId="415f5d49ece8ad80" providerId="LiveId" clId="{74577C31-5916-472D-ADD8-B544DFA4C3DB}" dt="2020-04-07T19:09:54.147" v="151" actId="20577"/>
          <ac:spMkLst>
            <pc:docMk/>
            <pc:sldMk cId="2997489231" sldId="283"/>
            <ac:spMk id="3" creationId="{41ED280C-3E12-4FDB-95D7-64C644C25C84}"/>
          </ac:spMkLst>
        </pc:spChg>
      </pc:sldChg>
      <pc:sldChg chg="modSp">
        <pc:chgData name="Benni De Jagere" userId="415f5d49ece8ad80" providerId="LiveId" clId="{74577C31-5916-472D-ADD8-B544DFA4C3DB}" dt="2020-04-07T19:12:03.359" v="290" actId="1076"/>
        <pc:sldMkLst>
          <pc:docMk/>
          <pc:sldMk cId="4200880617" sldId="284"/>
        </pc:sldMkLst>
        <pc:spChg chg="mod">
          <ac:chgData name="Benni De Jagere" userId="415f5d49ece8ad80" providerId="LiveId" clId="{74577C31-5916-472D-ADD8-B544DFA4C3DB}" dt="2020-04-07T19:12:03.359" v="290" actId="1076"/>
          <ac:spMkLst>
            <pc:docMk/>
            <pc:sldMk cId="4200880617" sldId="284"/>
            <ac:spMk id="4" creationId="{9F0BF554-05D0-4FC7-9CC1-9477D012D366}"/>
          </ac:spMkLst>
        </pc:spChg>
        <pc:picChg chg="mod">
          <ac:chgData name="Benni De Jagere" userId="415f5d49ece8ad80" providerId="LiveId" clId="{74577C31-5916-472D-ADD8-B544DFA4C3DB}" dt="2020-04-07T19:11:59.166" v="289" actId="1076"/>
          <ac:picMkLst>
            <pc:docMk/>
            <pc:sldMk cId="4200880617" sldId="284"/>
            <ac:picMk id="4102" creationId="{70404270-07D3-473D-A42A-54EED1258E08}"/>
          </ac:picMkLst>
        </pc:picChg>
      </pc:sldChg>
      <pc:sldChg chg="modSp modAnim">
        <pc:chgData name="Benni De Jagere" userId="415f5d49ece8ad80" providerId="LiveId" clId="{74577C31-5916-472D-ADD8-B544DFA4C3DB}" dt="2020-04-07T19:12:39.888" v="298" actId="20577"/>
        <pc:sldMkLst>
          <pc:docMk/>
          <pc:sldMk cId="1223741148" sldId="286"/>
        </pc:sldMkLst>
        <pc:spChg chg="mod">
          <ac:chgData name="Benni De Jagere" userId="415f5d49ece8ad80" providerId="LiveId" clId="{74577C31-5916-472D-ADD8-B544DFA4C3DB}" dt="2020-04-07T19:12:39.888" v="298" actId="20577"/>
          <ac:spMkLst>
            <pc:docMk/>
            <pc:sldMk cId="1223741148" sldId="286"/>
            <ac:spMk id="3" creationId="{E64D1DA1-376D-4103-98DB-7570514B8D57}"/>
          </ac:spMkLst>
        </pc:spChg>
      </pc:sldChg>
      <pc:sldChg chg="modSp">
        <pc:chgData name="Benni De Jagere" userId="415f5d49ece8ad80" providerId="LiveId" clId="{74577C31-5916-472D-ADD8-B544DFA4C3DB}" dt="2020-04-07T19:16:12.679" v="355" actId="1076"/>
        <pc:sldMkLst>
          <pc:docMk/>
          <pc:sldMk cId="2939247361" sldId="292"/>
        </pc:sldMkLst>
        <pc:picChg chg="mod">
          <ac:chgData name="Benni De Jagere" userId="415f5d49ece8ad80" providerId="LiveId" clId="{74577C31-5916-472D-ADD8-B544DFA4C3DB}" dt="2020-04-07T19:16:12.679" v="355" actId="1076"/>
          <ac:picMkLst>
            <pc:docMk/>
            <pc:sldMk cId="2939247361" sldId="292"/>
            <ac:picMk id="4" creationId="{AC99DFFF-3B9E-4F4E-B707-05E155B1C6F9}"/>
          </ac:picMkLst>
        </pc:picChg>
      </pc:sldChg>
      <pc:sldChg chg="modSp">
        <pc:chgData name="Benni De Jagere" userId="415f5d49ece8ad80" providerId="LiveId" clId="{74577C31-5916-472D-ADD8-B544DFA4C3DB}" dt="2020-04-07T19:18:05.175" v="412" actId="2711"/>
        <pc:sldMkLst>
          <pc:docMk/>
          <pc:sldMk cId="1152437595" sldId="294"/>
        </pc:sldMkLst>
        <pc:spChg chg="mod">
          <ac:chgData name="Benni De Jagere" userId="415f5d49ece8ad80" providerId="LiveId" clId="{74577C31-5916-472D-ADD8-B544DFA4C3DB}" dt="2020-04-07T19:18:05.175" v="412" actId="2711"/>
          <ac:spMkLst>
            <pc:docMk/>
            <pc:sldMk cId="1152437595" sldId="294"/>
            <ac:spMk id="7" creationId="{A8F124CF-8AF6-466D-9783-04B6251929F6}"/>
          </ac:spMkLst>
        </pc:spChg>
      </pc:sldChg>
      <pc:sldChg chg="del">
        <pc:chgData name="Benni De Jagere" userId="415f5d49ece8ad80" providerId="LiveId" clId="{74577C31-5916-472D-ADD8-B544DFA4C3DB}" dt="2020-04-07T19:16:16.609" v="356" actId="2696"/>
        <pc:sldMkLst>
          <pc:docMk/>
          <pc:sldMk cId="1589019747" sldId="297"/>
        </pc:sldMkLst>
      </pc:sldChg>
      <pc:sldChg chg="modSp del">
        <pc:chgData name="Benni De Jagere" userId="415f5d49ece8ad80" providerId="LiveId" clId="{74577C31-5916-472D-ADD8-B544DFA4C3DB}" dt="2020-04-07T19:16:00.562" v="353" actId="2696"/>
        <pc:sldMkLst>
          <pc:docMk/>
          <pc:sldMk cId="2675013804" sldId="298"/>
        </pc:sldMkLst>
        <pc:spChg chg="mod">
          <ac:chgData name="Benni De Jagere" userId="415f5d49ece8ad80" providerId="LiveId" clId="{74577C31-5916-472D-ADD8-B544DFA4C3DB}" dt="2020-04-07T19:06:26.834" v="31" actId="27636"/>
          <ac:spMkLst>
            <pc:docMk/>
            <pc:sldMk cId="2675013804" sldId="298"/>
            <ac:spMk id="3" creationId="{710E5B44-EDBD-463C-942E-B4CB35CF8267}"/>
          </ac:spMkLst>
        </pc:spChg>
      </pc:sldChg>
      <pc:sldChg chg="modSp del">
        <pc:chgData name="Benni De Jagere" userId="415f5d49ece8ad80" providerId="LiveId" clId="{74577C31-5916-472D-ADD8-B544DFA4C3DB}" dt="2020-04-07T19:16:00.579" v="354" actId="2696"/>
        <pc:sldMkLst>
          <pc:docMk/>
          <pc:sldMk cId="595769304" sldId="299"/>
        </pc:sldMkLst>
        <pc:spChg chg="mod">
          <ac:chgData name="Benni De Jagere" userId="415f5d49ece8ad80" providerId="LiveId" clId="{74577C31-5916-472D-ADD8-B544DFA4C3DB}" dt="2020-04-07T19:06:26.887" v="32" actId="27636"/>
          <ac:spMkLst>
            <pc:docMk/>
            <pc:sldMk cId="595769304" sldId="299"/>
            <ac:spMk id="3" creationId="{710E5B44-EDBD-463C-942E-B4CB35CF8267}"/>
          </ac:spMkLst>
        </pc:spChg>
      </pc:sldChg>
      <pc:sldChg chg="del">
        <pc:chgData name="Benni De Jagere" userId="415f5d49ece8ad80" providerId="LiveId" clId="{74577C31-5916-472D-ADD8-B544DFA4C3DB}" dt="2020-04-07T19:08:58.580" v="95" actId="2696"/>
        <pc:sldMkLst>
          <pc:docMk/>
          <pc:sldMk cId="4255934370" sldId="301"/>
        </pc:sldMkLst>
      </pc:sldChg>
      <pc:sldChg chg="modSp">
        <pc:chgData name="Benni De Jagere" userId="415f5d49ece8ad80" providerId="LiveId" clId="{74577C31-5916-472D-ADD8-B544DFA4C3DB}" dt="2020-04-07T19:08:47.781" v="93" actId="1076"/>
        <pc:sldMkLst>
          <pc:docMk/>
          <pc:sldMk cId="3781157219" sldId="303"/>
        </pc:sldMkLst>
        <pc:spChg chg="mod">
          <ac:chgData name="Benni De Jagere" userId="415f5d49ece8ad80" providerId="LiveId" clId="{74577C31-5916-472D-ADD8-B544DFA4C3DB}" dt="2020-04-07T19:08:47.781" v="93" actId="1076"/>
          <ac:spMkLst>
            <pc:docMk/>
            <pc:sldMk cId="3781157219" sldId="303"/>
            <ac:spMk id="6" creationId="{484B0948-D543-46CB-AF63-C8F799667650}"/>
          </ac:spMkLst>
        </pc:spChg>
        <pc:picChg chg="mod">
          <ac:chgData name="Benni De Jagere" userId="415f5d49ece8ad80" providerId="LiveId" clId="{74577C31-5916-472D-ADD8-B544DFA4C3DB}" dt="2020-04-07T19:08:43.731" v="92" actId="1076"/>
          <ac:picMkLst>
            <pc:docMk/>
            <pc:sldMk cId="3781157219" sldId="303"/>
            <ac:picMk id="5" creationId="{93725869-E274-4B64-A91D-8EEAF67429EB}"/>
          </ac:picMkLst>
        </pc:picChg>
      </pc:sldChg>
      <pc:sldChg chg="del">
        <pc:chgData name="Benni De Jagere" userId="415f5d49ece8ad80" providerId="LiveId" clId="{74577C31-5916-472D-ADD8-B544DFA4C3DB}" dt="2020-04-07T19:11:14.709" v="211" actId="2696"/>
        <pc:sldMkLst>
          <pc:docMk/>
          <pc:sldMk cId="3033690765" sldId="304"/>
        </pc:sldMkLst>
      </pc:sldChg>
      <pc:sldChg chg="del">
        <pc:chgData name="Benni De Jagere" userId="415f5d49ece8ad80" providerId="LiveId" clId="{74577C31-5916-472D-ADD8-B544DFA4C3DB}" dt="2020-04-07T19:11:52.924" v="286" actId="2696"/>
        <pc:sldMkLst>
          <pc:docMk/>
          <pc:sldMk cId="4176827800" sldId="305"/>
        </pc:sldMkLst>
      </pc:sldChg>
      <pc:sldChg chg="del">
        <pc:chgData name="Benni De Jagere" userId="415f5d49ece8ad80" providerId="LiveId" clId="{74577C31-5916-472D-ADD8-B544DFA4C3DB}" dt="2020-04-07T19:11:52.929" v="287" actId="2696"/>
        <pc:sldMkLst>
          <pc:docMk/>
          <pc:sldMk cId="1095479770" sldId="306"/>
        </pc:sldMkLst>
      </pc:sldChg>
      <pc:sldChg chg="del">
        <pc:chgData name="Benni De Jagere" userId="415f5d49ece8ad80" providerId="LiveId" clId="{74577C31-5916-472D-ADD8-B544DFA4C3DB}" dt="2020-04-07T19:11:52.938" v="288" actId="2696"/>
        <pc:sldMkLst>
          <pc:docMk/>
          <pc:sldMk cId="1470688744" sldId="307"/>
        </pc:sldMkLst>
      </pc:sldChg>
      <pc:sldChg chg="del">
        <pc:chgData name="Benni De Jagere" userId="415f5d49ece8ad80" providerId="LiveId" clId="{74577C31-5916-472D-ADD8-B544DFA4C3DB}" dt="2020-04-07T19:12:59.234" v="318" actId="2696"/>
        <pc:sldMkLst>
          <pc:docMk/>
          <pc:sldMk cId="600616730" sldId="308"/>
        </pc:sldMkLst>
      </pc:sldChg>
      <pc:sldChg chg="del">
        <pc:chgData name="Benni De Jagere" userId="415f5d49ece8ad80" providerId="LiveId" clId="{74577C31-5916-472D-ADD8-B544DFA4C3DB}" dt="2020-04-07T19:12:52.501" v="311" actId="2696"/>
        <pc:sldMkLst>
          <pc:docMk/>
          <pc:sldMk cId="4130329554" sldId="309"/>
        </pc:sldMkLst>
      </pc:sldChg>
      <pc:sldChg chg="del">
        <pc:chgData name="Benni De Jagere" userId="415f5d49ece8ad80" providerId="LiveId" clId="{74577C31-5916-472D-ADD8-B544DFA4C3DB}" dt="2020-04-07T19:13:10.172" v="327" actId="2696"/>
        <pc:sldMkLst>
          <pc:docMk/>
          <pc:sldMk cId="2468212589" sldId="310"/>
        </pc:sldMkLst>
      </pc:sldChg>
      <pc:sldChg chg="del">
        <pc:chgData name="Benni De Jagere" userId="415f5d49ece8ad80" providerId="LiveId" clId="{74577C31-5916-472D-ADD8-B544DFA4C3DB}" dt="2020-04-07T19:13:21.398" v="348" actId="2696"/>
        <pc:sldMkLst>
          <pc:docMk/>
          <pc:sldMk cId="1946649889" sldId="311"/>
        </pc:sldMkLst>
      </pc:sldChg>
      <pc:sldChg chg="add del">
        <pc:chgData name="Benni De Jagere" userId="415f5d49ece8ad80" providerId="LiveId" clId="{74577C31-5916-472D-ADD8-B544DFA4C3DB}" dt="2020-04-07T19:08:20.967" v="88" actId="2696"/>
        <pc:sldMkLst>
          <pc:docMk/>
          <pc:sldMk cId="3619376152" sldId="312"/>
        </pc:sldMkLst>
      </pc:sldChg>
      <pc:sldChg chg="del">
        <pc:chgData name="Benni De Jagere" userId="415f5d49ece8ad80" providerId="LiveId" clId="{74577C31-5916-472D-ADD8-B544DFA4C3DB}" dt="2020-04-07T19:09:39.451" v="127" actId="2696"/>
        <pc:sldMkLst>
          <pc:docMk/>
          <pc:sldMk cId="2484946371" sldId="313"/>
        </pc:sldMkLst>
      </pc:sldChg>
      <pc:sldChg chg="del">
        <pc:chgData name="Benni De Jagere" userId="415f5d49ece8ad80" providerId="LiveId" clId="{74577C31-5916-472D-ADD8-B544DFA4C3DB}" dt="2020-04-07T19:07:38.448" v="55" actId="2696"/>
        <pc:sldMkLst>
          <pc:docMk/>
          <pc:sldMk cId="2430927001" sldId="314"/>
        </pc:sldMkLst>
      </pc:sldChg>
      <pc:sldChg chg="modSp">
        <pc:chgData name="Benni De Jagere" userId="415f5d49ece8ad80" providerId="LiveId" clId="{74577C31-5916-472D-ADD8-B544DFA4C3DB}" dt="2020-04-07T19:17:45.436" v="410" actId="1076"/>
        <pc:sldMkLst>
          <pc:docMk/>
          <pc:sldMk cId="1490203704" sldId="315"/>
        </pc:sldMkLst>
        <pc:spChg chg="mod">
          <ac:chgData name="Benni De Jagere" userId="415f5d49ece8ad80" providerId="LiveId" clId="{74577C31-5916-472D-ADD8-B544DFA4C3DB}" dt="2020-04-07T19:17:45.436" v="410" actId="1076"/>
          <ac:spMkLst>
            <pc:docMk/>
            <pc:sldMk cId="1490203704" sldId="315"/>
            <ac:spMk id="6" creationId="{136061EC-EB9A-4EA1-957A-34EF1EEABB8E}"/>
          </ac:spMkLst>
        </pc:spChg>
        <pc:picChg chg="mod">
          <ac:chgData name="Benni De Jagere" userId="415f5d49ece8ad80" providerId="LiveId" clId="{74577C31-5916-472D-ADD8-B544DFA4C3DB}" dt="2020-04-07T19:17:45.436" v="410" actId="1076"/>
          <ac:picMkLst>
            <pc:docMk/>
            <pc:sldMk cId="1490203704" sldId="315"/>
            <ac:picMk id="5" creationId="{597C7EAA-63A1-46E8-B226-DEA873B42AA1}"/>
          </ac:picMkLst>
        </pc:picChg>
      </pc:sldChg>
      <pc:sldChg chg="modSp">
        <pc:chgData name="Benni De Jagere" userId="415f5d49ece8ad80" providerId="LiveId" clId="{74577C31-5916-472D-ADD8-B544DFA4C3DB}" dt="2020-04-07T19:18:39.500" v="416" actId="20577"/>
        <pc:sldMkLst>
          <pc:docMk/>
          <pc:sldMk cId="604413974" sldId="316"/>
        </pc:sldMkLst>
        <pc:spChg chg="mod">
          <ac:chgData name="Benni De Jagere" userId="415f5d49ece8ad80" providerId="LiveId" clId="{74577C31-5916-472D-ADD8-B544DFA4C3DB}" dt="2020-04-07T19:18:39.500" v="416" actId="20577"/>
          <ac:spMkLst>
            <pc:docMk/>
            <pc:sldMk cId="604413974" sldId="316"/>
            <ac:spMk id="2" creationId="{53FB6BCE-0319-40B4-969C-B4F6970F5E53}"/>
          </ac:spMkLst>
        </pc:spChg>
        <pc:spChg chg="mod">
          <ac:chgData name="Benni De Jagere" userId="415f5d49ece8ad80" providerId="LiveId" clId="{74577C31-5916-472D-ADD8-B544DFA4C3DB}" dt="2020-04-07T19:18:19.378" v="414" actId="1076"/>
          <ac:spMkLst>
            <pc:docMk/>
            <pc:sldMk cId="604413974" sldId="316"/>
            <ac:spMk id="6" creationId="{484B0948-D543-46CB-AF63-C8F799667650}"/>
          </ac:spMkLst>
        </pc:spChg>
        <pc:picChg chg="mod">
          <ac:chgData name="Benni De Jagere" userId="415f5d49ece8ad80" providerId="LiveId" clId="{74577C31-5916-472D-ADD8-B544DFA4C3DB}" dt="2020-04-07T19:18:21.770" v="415" actId="1076"/>
          <ac:picMkLst>
            <pc:docMk/>
            <pc:sldMk cId="604413974" sldId="316"/>
            <ac:picMk id="1026" creationId="{6251AF59-E17A-4250-AE76-FF3DD33327ED}"/>
          </ac:picMkLst>
        </pc:picChg>
      </pc:sldChg>
      <pc:sldChg chg="modSp add">
        <pc:chgData name="Benni De Jagere" userId="415f5d49ece8ad80" providerId="LiveId" clId="{74577C31-5916-472D-ADD8-B544DFA4C3DB}" dt="2020-04-07T19:07:35.205" v="54" actId="20577"/>
        <pc:sldMkLst>
          <pc:docMk/>
          <pc:sldMk cId="2317592645" sldId="317"/>
        </pc:sldMkLst>
        <pc:spChg chg="mod">
          <ac:chgData name="Benni De Jagere" userId="415f5d49ece8ad80" providerId="LiveId" clId="{74577C31-5916-472D-ADD8-B544DFA4C3DB}" dt="2020-04-07T19:07:33.001" v="52" actId="20577"/>
          <ac:spMkLst>
            <pc:docMk/>
            <pc:sldMk cId="2317592645" sldId="317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07:35.205" v="54" actId="20577"/>
          <ac:spMkLst>
            <pc:docMk/>
            <pc:sldMk cId="2317592645" sldId="317"/>
            <ac:spMk id="4" creationId="{A6594E2F-3BE0-4B97-B5FD-6B384C7A5588}"/>
          </ac:spMkLst>
        </pc:spChg>
      </pc:sldChg>
      <pc:sldChg chg="delSp modSp add">
        <pc:chgData name="Benni De Jagere" userId="415f5d49ece8ad80" providerId="LiveId" clId="{74577C31-5916-472D-ADD8-B544DFA4C3DB}" dt="2020-04-07T19:08:30.225" v="90" actId="478"/>
        <pc:sldMkLst>
          <pc:docMk/>
          <pc:sldMk cId="1658099041" sldId="318"/>
        </pc:sldMkLst>
        <pc:spChg chg="mod">
          <ac:chgData name="Benni De Jagere" userId="415f5d49ece8ad80" providerId="LiveId" clId="{74577C31-5916-472D-ADD8-B544DFA4C3DB}" dt="2020-04-07T19:07:48.087" v="73" actId="20577"/>
          <ac:spMkLst>
            <pc:docMk/>
            <pc:sldMk cId="1658099041" sldId="318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07:43.289" v="58" actId="20577"/>
          <ac:spMkLst>
            <pc:docMk/>
            <pc:sldMk cId="1658099041" sldId="318"/>
            <ac:spMk id="4" creationId="{A6594E2F-3BE0-4B97-B5FD-6B384C7A5588}"/>
          </ac:spMkLst>
        </pc:spChg>
        <pc:spChg chg="del">
          <ac:chgData name="Benni De Jagere" userId="415f5d49ece8ad80" providerId="LiveId" clId="{74577C31-5916-472D-ADD8-B544DFA4C3DB}" dt="2020-04-07T19:08:30.225" v="90" actId="478"/>
          <ac:spMkLst>
            <pc:docMk/>
            <pc:sldMk cId="1658099041" sldId="318"/>
            <ac:spMk id="6" creationId="{6716315C-7C56-470D-BAB1-82134318C004}"/>
          </ac:spMkLst>
        </pc:spChg>
      </pc:sldChg>
      <pc:sldChg chg="modSp add del">
        <pc:chgData name="Benni De Jagere" userId="415f5d49ece8ad80" providerId="LiveId" clId="{74577C31-5916-472D-ADD8-B544DFA4C3DB}" dt="2020-04-07T19:08:06.893" v="81"/>
        <pc:sldMkLst>
          <pc:docMk/>
          <pc:sldMk cId="539928037" sldId="319"/>
        </pc:sldMkLst>
        <pc:spChg chg="mod">
          <ac:chgData name="Benni De Jagere" userId="415f5d49ece8ad80" providerId="LiveId" clId="{74577C31-5916-472D-ADD8-B544DFA4C3DB}" dt="2020-04-07T19:08:05.878" v="80" actId="20577"/>
          <ac:spMkLst>
            <pc:docMk/>
            <pc:sldMk cId="539928037" sldId="319"/>
            <ac:spMk id="2" creationId="{FA08FB84-88DF-4D22-A10E-E35106C05E62}"/>
          </ac:spMkLst>
        </pc:spChg>
      </pc:sldChg>
      <pc:sldChg chg="delSp modSp add">
        <pc:chgData name="Benni De Jagere" userId="415f5d49ece8ad80" providerId="LiveId" clId="{74577C31-5916-472D-ADD8-B544DFA4C3DB}" dt="2020-04-07T19:09:10.202" v="120" actId="20577"/>
        <pc:sldMkLst>
          <pc:docMk/>
          <pc:sldMk cId="1800810134" sldId="319"/>
        </pc:sldMkLst>
        <pc:spChg chg="mod">
          <ac:chgData name="Benni De Jagere" userId="415f5d49ece8ad80" providerId="LiveId" clId="{74577C31-5916-472D-ADD8-B544DFA4C3DB}" dt="2020-04-07T19:08:17.102" v="87" actId="14100"/>
          <ac:spMkLst>
            <pc:docMk/>
            <pc:sldMk cId="1800810134" sldId="319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09:10.202" v="120" actId="20577"/>
          <ac:spMkLst>
            <pc:docMk/>
            <pc:sldMk cId="1800810134" sldId="319"/>
            <ac:spMk id="4" creationId="{A6594E2F-3BE0-4B97-B5FD-6B384C7A5588}"/>
          </ac:spMkLst>
        </pc:spChg>
        <pc:spChg chg="del">
          <ac:chgData name="Benni De Jagere" userId="415f5d49ece8ad80" providerId="LiveId" clId="{74577C31-5916-472D-ADD8-B544DFA4C3DB}" dt="2020-04-07T19:08:24.645" v="89" actId="478"/>
          <ac:spMkLst>
            <pc:docMk/>
            <pc:sldMk cId="1800810134" sldId="319"/>
            <ac:spMk id="6" creationId="{6716315C-7C56-470D-BAB1-82134318C004}"/>
          </ac:spMkLst>
        </pc:spChg>
      </pc:sldChg>
      <pc:sldChg chg="modSp add">
        <pc:chgData name="Benni De Jagere" userId="415f5d49ece8ad80" providerId="LiveId" clId="{74577C31-5916-472D-ADD8-B544DFA4C3DB}" dt="2020-04-07T19:09:13.461" v="124" actId="20577"/>
        <pc:sldMkLst>
          <pc:docMk/>
          <pc:sldMk cId="2323948982" sldId="320"/>
        </pc:sldMkLst>
        <pc:spChg chg="mod">
          <ac:chgData name="Benni De Jagere" userId="415f5d49ece8ad80" providerId="LiveId" clId="{74577C31-5916-472D-ADD8-B544DFA4C3DB}" dt="2020-04-07T19:09:03.970" v="118" actId="20577"/>
          <ac:spMkLst>
            <pc:docMk/>
            <pc:sldMk cId="2323948982" sldId="320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09:13.461" v="124" actId="20577"/>
          <ac:spMkLst>
            <pc:docMk/>
            <pc:sldMk cId="2323948982" sldId="320"/>
            <ac:spMk id="4" creationId="{A6594E2F-3BE0-4B97-B5FD-6B384C7A5588}"/>
          </ac:spMkLst>
        </pc:spChg>
      </pc:sldChg>
      <pc:sldChg chg="modSp add">
        <pc:chgData name="Benni De Jagere" userId="415f5d49ece8ad80" providerId="LiveId" clId="{74577C31-5916-472D-ADD8-B544DFA4C3DB}" dt="2020-04-07T19:09:48.907" v="150" actId="20577"/>
        <pc:sldMkLst>
          <pc:docMk/>
          <pc:sldMk cId="63762034" sldId="321"/>
        </pc:sldMkLst>
        <pc:spChg chg="mod">
          <ac:chgData name="Benni De Jagere" userId="415f5d49ece8ad80" providerId="LiveId" clId="{74577C31-5916-472D-ADD8-B544DFA4C3DB}" dt="2020-04-07T19:09:43.939" v="146" actId="20577"/>
          <ac:spMkLst>
            <pc:docMk/>
            <pc:sldMk cId="63762034" sldId="321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09:48.907" v="150" actId="20577"/>
          <ac:spMkLst>
            <pc:docMk/>
            <pc:sldMk cId="63762034" sldId="321"/>
            <ac:spMk id="4" creationId="{A6594E2F-3BE0-4B97-B5FD-6B384C7A5588}"/>
          </ac:spMkLst>
        </pc:spChg>
      </pc:sldChg>
      <pc:sldChg chg="add">
        <pc:chgData name="Benni De Jagere" userId="415f5d49ece8ad80" providerId="LiveId" clId="{74577C31-5916-472D-ADD8-B544DFA4C3DB}" dt="2020-04-07T19:10:09.491" v="152"/>
        <pc:sldMkLst>
          <pc:docMk/>
          <pc:sldMk cId="2542859700" sldId="322"/>
        </pc:sldMkLst>
      </pc:sldChg>
      <pc:sldChg chg="modSp add">
        <pc:chgData name="Benni De Jagere" userId="415f5d49ece8ad80" providerId="LiveId" clId="{74577C31-5916-472D-ADD8-B544DFA4C3DB}" dt="2020-04-07T19:10:43.345" v="191" actId="20577"/>
        <pc:sldMkLst>
          <pc:docMk/>
          <pc:sldMk cId="165077629" sldId="323"/>
        </pc:sldMkLst>
        <pc:spChg chg="mod">
          <ac:chgData name="Benni De Jagere" userId="415f5d49ece8ad80" providerId="LiveId" clId="{74577C31-5916-472D-ADD8-B544DFA4C3DB}" dt="2020-04-07T19:10:34.299" v="188" actId="20577"/>
          <ac:spMkLst>
            <pc:docMk/>
            <pc:sldMk cId="165077629" sldId="323"/>
            <ac:spMk id="2" creationId="{FA08FB84-88DF-4D22-A10E-E35106C05E62}"/>
          </ac:spMkLst>
        </pc:spChg>
        <pc:spChg chg="mod">
          <ac:chgData name="Benni De Jagere" userId="415f5d49ece8ad80" providerId="LiveId" clId="{74577C31-5916-472D-ADD8-B544DFA4C3DB}" dt="2020-04-07T19:10:43.345" v="191" actId="20577"/>
          <ac:spMkLst>
            <pc:docMk/>
            <pc:sldMk cId="165077629" sldId="323"/>
            <ac:spMk id="4" creationId="{A6594E2F-3BE0-4B97-B5FD-6B384C7A5588}"/>
          </ac:spMkLst>
        </pc:spChg>
      </pc:sldChg>
      <pc:sldChg chg="add del">
        <pc:chgData name="Benni De Jagere" userId="415f5d49ece8ad80" providerId="LiveId" clId="{74577C31-5916-472D-ADD8-B544DFA4C3DB}" dt="2020-04-07T19:10:22.780" v="157"/>
        <pc:sldMkLst>
          <pc:docMk/>
          <pc:sldMk cId="1382366534" sldId="323"/>
        </pc:sldMkLst>
      </pc:sldChg>
      <pc:sldChg chg="modSp add">
        <pc:chgData name="Benni De Jagere" userId="415f5d49ece8ad80" providerId="LiveId" clId="{74577C31-5916-472D-ADD8-B544DFA4C3DB}" dt="2020-04-07T19:11:05.482" v="210" actId="20577"/>
        <pc:sldMkLst>
          <pc:docMk/>
          <pc:sldMk cId="371408713" sldId="324"/>
        </pc:sldMkLst>
        <pc:spChg chg="mod">
          <ac:chgData name="Benni De Jagere" userId="415f5d49ece8ad80" providerId="LiveId" clId="{74577C31-5916-472D-ADD8-B544DFA4C3DB}" dt="2020-04-07T19:11:05.482" v="210" actId="20577"/>
          <ac:spMkLst>
            <pc:docMk/>
            <pc:sldMk cId="371408713" sldId="324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1:25.807" v="235" actId="20577"/>
        <pc:sldMkLst>
          <pc:docMk/>
          <pc:sldMk cId="2972451463" sldId="325"/>
        </pc:sldMkLst>
        <pc:spChg chg="mod">
          <ac:chgData name="Benni De Jagere" userId="415f5d49ece8ad80" providerId="LiveId" clId="{74577C31-5916-472D-ADD8-B544DFA4C3DB}" dt="2020-04-07T19:11:25.807" v="235" actId="20577"/>
          <ac:spMkLst>
            <pc:docMk/>
            <pc:sldMk cId="2972451463" sldId="325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1:34.483" v="267" actId="20577"/>
        <pc:sldMkLst>
          <pc:docMk/>
          <pc:sldMk cId="2190959563" sldId="326"/>
        </pc:sldMkLst>
        <pc:spChg chg="mod">
          <ac:chgData name="Benni De Jagere" userId="415f5d49ece8ad80" providerId="LiveId" clId="{74577C31-5916-472D-ADD8-B544DFA4C3DB}" dt="2020-04-07T19:11:34.483" v="267" actId="20577"/>
          <ac:spMkLst>
            <pc:docMk/>
            <pc:sldMk cId="2190959563" sldId="326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1:43.170" v="285" actId="20577"/>
        <pc:sldMkLst>
          <pc:docMk/>
          <pc:sldMk cId="25982525" sldId="327"/>
        </pc:sldMkLst>
        <pc:spChg chg="mod">
          <ac:chgData name="Benni De Jagere" userId="415f5d49ece8ad80" providerId="LiveId" clId="{74577C31-5916-472D-ADD8-B544DFA4C3DB}" dt="2020-04-07T19:11:43.170" v="285" actId="20577"/>
          <ac:spMkLst>
            <pc:docMk/>
            <pc:sldMk cId="25982525" sldId="327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2:49.914" v="310" actId="20577"/>
        <pc:sldMkLst>
          <pc:docMk/>
          <pc:sldMk cId="2281706152" sldId="328"/>
        </pc:sldMkLst>
        <pc:spChg chg="mod">
          <ac:chgData name="Benni De Jagere" userId="415f5d49ece8ad80" providerId="LiveId" clId="{74577C31-5916-472D-ADD8-B544DFA4C3DB}" dt="2020-04-07T19:12:49.914" v="310" actId="20577"/>
          <ac:spMkLst>
            <pc:docMk/>
            <pc:sldMk cId="2281706152" sldId="328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2:57.258" v="317" actId="20577"/>
        <pc:sldMkLst>
          <pc:docMk/>
          <pc:sldMk cId="319438238" sldId="329"/>
        </pc:sldMkLst>
        <pc:spChg chg="mod">
          <ac:chgData name="Benni De Jagere" userId="415f5d49ece8ad80" providerId="LiveId" clId="{74577C31-5916-472D-ADD8-B544DFA4C3DB}" dt="2020-04-07T19:12:57.258" v="317" actId="20577"/>
          <ac:spMkLst>
            <pc:docMk/>
            <pc:sldMk cId="319438238" sldId="329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3:07.611" v="326" actId="20577"/>
        <pc:sldMkLst>
          <pc:docMk/>
          <pc:sldMk cId="2306127069" sldId="330"/>
        </pc:sldMkLst>
        <pc:spChg chg="mod">
          <ac:chgData name="Benni De Jagere" userId="415f5d49ece8ad80" providerId="LiveId" clId="{74577C31-5916-472D-ADD8-B544DFA4C3DB}" dt="2020-04-07T19:13:07.611" v="326" actId="20577"/>
          <ac:spMkLst>
            <pc:docMk/>
            <pc:sldMk cId="2306127069" sldId="330"/>
            <ac:spMk id="2" creationId="{8B21EA69-929E-4C27-8FBD-6B083EAC3002}"/>
          </ac:spMkLst>
        </pc:spChg>
      </pc:sldChg>
      <pc:sldChg chg="modSp add">
        <pc:chgData name="Benni De Jagere" userId="415f5d49ece8ad80" providerId="LiveId" clId="{74577C31-5916-472D-ADD8-B544DFA4C3DB}" dt="2020-04-07T19:13:18.354" v="347" actId="20577"/>
        <pc:sldMkLst>
          <pc:docMk/>
          <pc:sldMk cId="3702854679" sldId="331"/>
        </pc:sldMkLst>
        <pc:spChg chg="mod">
          <ac:chgData name="Benni De Jagere" userId="415f5d49ece8ad80" providerId="LiveId" clId="{74577C31-5916-472D-ADD8-B544DFA4C3DB}" dt="2020-04-07T19:13:18.354" v="347" actId="20577"/>
          <ac:spMkLst>
            <pc:docMk/>
            <pc:sldMk cId="3702854679" sldId="331"/>
            <ac:spMk id="2" creationId="{8B21EA69-929E-4C27-8FBD-6B083EAC3002}"/>
          </ac:spMkLst>
        </pc:spChg>
      </pc:sldChg>
      <pc:sldChg chg="modSp">
        <pc:chgData name="Benni De Jagere" userId="415f5d49ece8ad80" providerId="LiveId" clId="{74577C31-5916-472D-ADD8-B544DFA4C3DB}" dt="2020-04-07T19:15:57.517" v="351" actId="27636"/>
        <pc:sldMkLst>
          <pc:docMk/>
          <pc:sldMk cId="364059988" sldId="332"/>
        </pc:sldMkLst>
        <pc:spChg chg="mod">
          <ac:chgData name="Benni De Jagere" userId="415f5d49ece8ad80" providerId="LiveId" clId="{74577C31-5916-472D-ADD8-B544DFA4C3DB}" dt="2020-04-07T19:15:57.517" v="351" actId="27636"/>
          <ac:spMkLst>
            <pc:docMk/>
            <pc:sldMk cId="364059988" sldId="332"/>
            <ac:spMk id="3" creationId="{710E5B44-EDBD-463C-942E-B4CB35CF8267}"/>
          </ac:spMkLst>
        </pc:spChg>
      </pc:sldChg>
      <pc:sldChg chg="modSp">
        <pc:chgData name="Benni De Jagere" userId="415f5d49ece8ad80" providerId="LiveId" clId="{74577C31-5916-472D-ADD8-B544DFA4C3DB}" dt="2020-04-07T19:15:57.627" v="352" actId="27636"/>
        <pc:sldMkLst>
          <pc:docMk/>
          <pc:sldMk cId="2996622950" sldId="333"/>
        </pc:sldMkLst>
        <pc:spChg chg="mod">
          <ac:chgData name="Benni De Jagere" userId="415f5d49ece8ad80" providerId="LiveId" clId="{74577C31-5916-472D-ADD8-B544DFA4C3DB}" dt="2020-04-07T19:15:57.627" v="352" actId="27636"/>
          <ac:spMkLst>
            <pc:docMk/>
            <pc:sldMk cId="2996622950" sldId="333"/>
            <ac:spMk id="3" creationId="{710E5B44-EDBD-463C-942E-B4CB35CF8267}"/>
          </ac:spMkLst>
        </pc:spChg>
      </pc:sldChg>
      <pc:sldMasterChg chg="delSldLayout">
        <pc:chgData name="Benni De Jagere" userId="415f5d49ece8ad80" providerId="LiveId" clId="{74577C31-5916-472D-ADD8-B544DFA4C3DB}" dt="2020-04-07T19:16:16.611" v="357" actId="2696"/>
        <pc:sldMasterMkLst>
          <pc:docMk/>
          <pc:sldMasterMk cId="4138152168" sldId="2147483648"/>
        </pc:sldMasterMkLst>
        <pc:sldLayoutChg chg="del">
          <pc:chgData name="Benni De Jagere" userId="415f5d49ece8ad80" providerId="LiveId" clId="{74577C31-5916-472D-ADD8-B544DFA4C3DB}" dt="2020-04-07T19:13:21.399" v="349" actId="2696"/>
          <pc:sldLayoutMkLst>
            <pc:docMk/>
            <pc:sldMasterMk cId="4138152168" sldId="2147483648"/>
            <pc:sldLayoutMk cId="1242665354" sldId="2147483663"/>
          </pc:sldLayoutMkLst>
        </pc:sldLayoutChg>
        <pc:sldLayoutChg chg="del">
          <pc:chgData name="Benni De Jagere" userId="415f5d49ece8ad80" providerId="LiveId" clId="{74577C31-5916-472D-ADD8-B544DFA4C3DB}" dt="2020-04-07T19:16:16.611" v="357" actId="2696"/>
          <pc:sldLayoutMkLst>
            <pc:docMk/>
            <pc:sldMasterMk cId="4138152168" sldId="2147483648"/>
            <pc:sldLayoutMk cId="297108006" sldId="2147483664"/>
          </pc:sldLayoutMkLst>
        </pc:sldLayoutChg>
      </pc:sldMasterChg>
    </pc:docChg>
  </pc:docChgLst>
  <pc:docChgLst>
    <pc:chgData name="Benni De Jagere" userId="415f5d49ece8ad80" providerId="LiveId" clId="{A56F64F7-7A99-4C80-ABF1-EFA1E9CE874A}"/>
    <pc:docChg chg="undo custSel modSld">
      <pc:chgData name="Benni De Jagere" userId="415f5d49ece8ad80" providerId="LiveId" clId="{A56F64F7-7A99-4C80-ABF1-EFA1E9CE874A}" dt="2020-04-08T16:55:46.756" v="32" actId="20577"/>
      <pc:docMkLst>
        <pc:docMk/>
      </pc:docMkLst>
      <pc:sldChg chg="modSp">
        <pc:chgData name="Benni De Jagere" userId="415f5d49ece8ad80" providerId="LiveId" clId="{A56F64F7-7A99-4C80-ABF1-EFA1E9CE874A}" dt="2020-04-07T19:52:56.109" v="1" actId="2711"/>
        <pc:sldMkLst>
          <pc:docMk/>
          <pc:sldMk cId="4275901248" sldId="273"/>
        </pc:sldMkLst>
        <pc:spChg chg="mod">
          <ac:chgData name="Benni De Jagere" userId="415f5d49ece8ad80" providerId="LiveId" clId="{A56F64F7-7A99-4C80-ABF1-EFA1E9CE874A}" dt="2020-04-07T19:52:56.109" v="1" actId="2711"/>
          <ac:spMkLst>
            <pc:docMk/>
            <pc:sldMk cId="4275901248" sldId="273"/>
            <ac:spMk id="3" creationId="{E9850BE7-B412-4CDF-B912-271074296FA0}"/>
          </ac:spMkLst>
        </pc:spChg>
      </pc:sldChg>
      <pc:sldChg chg="modSp">
        <pc:chgData name="Benni De Jagere" userId="415f5d49ece8ad80" providerId="LiveId" clId="{A56F64F7-7A99-4C80-ABF1-EFA1E9CE874A}" dt="2020-04-07T19:52:42.210" v="0" actId="2711"/>
        <pc:sldMkLst>
          <pc:docMk/>
          <pc:sldMk cId="3414707565" sldId="278"/>
        </pc:sldMkLst>
        <pc:spChg chg="mod">
          <ac:chgData name="Benni De Jagere" userId="415f5d49ece8ad80" providerId="LiveId" clId="{A56F64F7-7A99-4C80-ABF1-EFA1E9CE874A}" dt="2020-04-07T19:52:42.210" v="0" actId="2711"/>
          <ac:spMkLst>
            <pc:docMk/>
            <pc:sldMk cId="3414707565" sldId="278"/>
            <ac:spMk id="3" creationId="{9BE5B502-07E6-47BF-B12C-5DA68A866F10}"/>
          </ac:spMkLst>
        </pc:spChg>
      </pc:sldChg>
      <pc:sldChg chg="modSp">
        <pc:chgData name="Benni De Jagere" userId="415f5d49ece8ad80" providerId="LiveId" clId="{A56F64F7-7A99-4C80-ABF1-EFA1E9CE874A}" dt="2020-04-07T19:53:56.324" v="6" actId="2711"/>
        <pc:sldMkLst>
          <pc:docMk/>
          <pc:sldMk cId="1477685889" sldId="280"/>
        </pc:sldMkLst>
        <pc:spChg chg="mod">
          <ac:chgData name="Benni De Jagere" userId="415f5d49ece8ad80" providerId="LiveId" clId="{A56F64F7-7A99-4C80-ABF1-EFA1E9CE874A}" dt="2020-04-07T19:53:56.324" v="6" actId="2711"/>
          <ac:spMkLst>
            <pc:docMk/>
            <pc:sldMk cId="1477685889" sldId="280"/>
            <ac:spMk id="3" creationId="{E64D1DA1-376D-4103-98DB-7570514B8D57}"/>
          </ac:spMkLst>
        </pc:spChg>
      </pc:sldChg>
      <pc:sldChg chg="modSp">
        <pc:chgData name="Benni De Jagere" userId="415f5d49ece8ad80" providerId="LiveId" clId="{A56F64F7-7A99-4C80-ABF1-EFA1E9CE874A}" dt="2020-04-07T19:54:31.922" v="10" actId="1076"/>
        <pc:sldMkLst>
          <pc:docMk/>
          <pc:sldMk cId="475741890" sldId="288"/>
        </pc:sldMkLst>
        <pc:picChg chg="mod">
          <ac:chgData name="Benni De Jagere" userId="415f5d49ece8ad80" providerId="LiveId" clId="{A56F64F7-7A99-4C80-ABF1-EFA1E9CE874A}" dt="2020-04-07T19:54:31.922" v="10" actId="1076"/>
          <ac:picMkLst>
            <pc:docMk/>
            <pc:sldMk cId="475741890" sldId="288"/>
            <ac:picMk id="9218" creationId="{278A9580-6E86-401F-ADFA-F5314A51EBA8}"/>
          </ac:picMkLst>
        </pc:picChg>
      </pc:sldChg>
      <pc:sldChg chg="modSp">
        <pc:chgData name="Benni De Jagere" userId="415f5d49ece8ad80" providerId="LiveId" clId="{A56F64F7-7A99-4C80-ABF1-EFA1E9CE874A}" dt="2020-04-07T19:54:03.332" v="9" actId="2711"/>
        <pc:sldMkLst>
          <pc:docMk/>
          <pc:sldMk cId="1152437595" sldId="294"/>
        </pc:sldMkLst>
        <pc:spChg chg="mod">
          <ac:chgData name="Benni De Jagere" userId="415f5d49ece8ad80" providerId="LiveId" clId="{A56F64F7-7A99-4C80-ABF1-EFA1E9CE874A}" dt="2020-04-07T19:54:03.332" v="9" actId="2711"/>
          <ac:spMkLst>
            <pc:docMk/>
            <pc:sldMk cId="1152437595" sldId="294"/>
            <ac:spMk id="7" creationId="{A8F124CF-8AF6-466D-9783-04B6251929F6}"/>
          </ac:spMkLst>
        </pc:spChg>
      </pc:sldChg>
      <pc:sldChg chg="modSp">
        <pc:chgData name="Benni De Jagere" userId="415f5d49ece8ad80" providerId="LiveId" clId="{A56F64F7-7A99-4C80-ABF1-EFA1E9CE874A}" dt="2020-04-07T19:54:02.408" v="7" actId="2711"/>
        <pc:sldMkLst>
          <pc:docMk/>
          <pc:sldMk cId="3781157219" sldId="303"/>
        </pc:sldMkLst>
        <pc:spChg chg="mod">
          <ac:chgData name="Benni De Jagere" userId="415f5d49ece8ad80" providerId="LiveId" clId="{A56F64F7-7A99-4C80-ABF1-EFA1E9CE874A}" dt="2020-04-07T19:54:02.408" v="7" actId="2711"/>
          <ac:spMkLst>
            <pc:docMk/>
            <pc:sldMk cId="3781157219" sldId="303"/>
            <ac:spMk id="3" creationId="{E64D1DA1-376D-4103-98DB-7570514B8D57}"/>
          </ac:spMkLst>
        </pc:spChg>
      </pc:sldChg>
      <pc:sldChg chg="delSp">
        <pc:chgData name="Benni De Jagere" userId="415f5d49ece8ad80" providerId="LiveId" clId="{A56F64F7-7A99-4C80-ABF1-EFA1E9CE874A}" dt="2020-04-07T19:58:02.716" v="19" actId="478"/>
        <pc:sldMkLst>
          <pc:docMk/>
          <pc:sldMk cId="2317592645" sldId="317"/>
        </pc:sldMkLst>
        <pc:spChg chg="del">
          <ac:chgData name="Benni De Jagere" userId="415f5d49ece8ad80" providerId="LiveId" clId="{A56F64F7-7A99-4C80-ABF1-EFA1E9CE874A}" dt="2020-04-07T19:58:02.716" v="19" actId="478"/>
          <ac:spMkLst>
            <pc:docMk/>
            <pc:sldMk cId="2317592645" sldId="317"/>
            <ac:spMk id="6" creationId="{6716315C-7C56-470D-BAB1-82134318C004}"/>
          </ac:spMkLst>
        </pc:spChg>
      </pc:sldChg>
      <pc:sldChg chg="modSp">
        <pc:chgData name="Benni De Jagere" userId="415f5d49ece8ad80" providerId="LiveId" clId="{A56F64F7-7A99-4C80-ABF1-EFA1E9CE874A}" dt="2020-04-08T16:55:46.756" v="32" actId="20577"/>
        <pc:sldMkLst>
          <pc:docMk/>
          <pc:sldMk cId="1800810134" sldId="319"/>
        </pc:sldMkLst>
        <pc:spChg chg="mod">
          <ac:chgData name="Benni De Jagere" userId="415f5d49ece8ad80" providerId="LiveId" clId="{A56F64F7-7A99-4C80-ABF1-EFA1E9CE874A}" dt="2020-04-08T16:55:46.756" v="32" actId="20577"/>
          <ac:spMkLst>
            <pc:docMk/>
            <pc:sldMk cId="1800810134" sldId="319"/>
            <ac:spMk id="2" creationId="{FA08FB84-88DF-4D22-A10E-E35106C05E62}"/>
          </ac:spMkLst>
        </pc:spChg>
      </pc:sldChg>
      <pc:sldChg chg="delSp">
        <pc:chgData name="Benni De Jagere" userId="415f5d49ece8ad80" providerId="LiveId" clId="{A56F64F7-7A99-4C80-ABF1-EFA1E9CE874A}" dt="2020-04-07T19:57:23.941" v="11" actId="478"/>
        <pc:sldMkLst>
          <pc:docMk/>
          <pc:sldMk cId="371408713" sldId="324"/>
        </pc:sldMkLst>
        <pc:spChg chg="del">
          <ac:chgData name="Benni De Jagere" userId="415f5d49ece8ad80" providerId="LiveId" clId="{A56F64F7-7A99-4C80-ABF1-EFA1E9CE874A}" dt="2020-04-07T19:57:23.941" v="11" actId="478"/>
          <ac:spMkLst>
            <pc:docMk/>
            <pc:sldMk cId="371408713" sldId="324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27.816" v="12" actId="478"/>
        <pc:sldMkLst>
          <pc:docMk/>
          <pc:sldMk cId="2972451463" sldId="325"/>
        </pc:sldMkLst>
        <pc:spChg chg="del">
          <ac:chgData name="Benni De Jagere" userId="415f5d49ece8ad80" providerId="LiveId" clId="{A56F64F7-7A99-4C80-ABF1-EFA1E9CE874A}" dt="2020-04-07T19:57:27.816" v="12" actId="478"/>
          <ac:spMkLst>
            <pc:docMk/>
            <pc:sldMk cId="2972451463" sldId="325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30.476" v="13" actId="478"/>
        <pc:sldMkLst>
          <pc:docMk/>
          <pc:sldMk cId="2190959563" sldId="326"/>
        </pc:sldMkLst>
        <pc:spChg chg="del">
          <ac:chgData name="Benni De Jagere" userId="415f5d49ece8ad80" providerId="LiveId" clId="{A56F64F7-7A99-4C80-ABF1-EFA1E9CE874A}" dt="2020-04-07T19:57:30.476" v="13" actId="478"/>
          <ac:spMkLst>
            <pc:docMk/>
            <pc:sldMk cId="2190959563" sldId="326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33.535" v="14" actId="478"/>
        <pc:sldMkLst>
          <pc:docMk/>
          <pc:sldMk cId="25982525" sldId="327"/>
        </pc:sldMkLst>
        <pc:spChg chg="del">
          <ac:chgData name="Benni De Jagere" userId="415f5d49ece8ad80" providerId="LiveId" clId="{A56F64F7-7A99-4C80-ABF1-EFA1E9CE874A}" dt="2020-04-07T19:57:33.535" v="14" actId="478"/>
          <ac:spMkLst>
            <pc:docMk/>
            <pc:sldMk cId="25982525" sldId="327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38.004" v="15" actId="478"/>
        <pc:sldMkLst>
          <pc:docMk/>
          <pc:sldMk cId="2281706152" sldId="328"/>
        </pc:sldMkLst>
        <pc:spChg chg="del">
          <ac:chgData name="Benni De Jagere" userId="415f5d49ece8ad80" providerId="LiveId" clId="{A56F64F7-7A99-4C80-ABF1-EFA1E9CE874A}" dt="2020-04-07T19:57:38.004" v="15" actId="478"/>
          <ac:spMkLst>
            <pc:docMk/>
            <pc:sldMk cId="2281706152" sldId="328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41.635" v="16" actId="478"/>
        <pc:sldMkLst>
          <pc:docMk/>
          <pc:sldMk cId="319438238" sldId="329"/>
        </pc:sldMkLst>
        <pc:spChg chg="del">
          <ac:chgData name="Benni De Jagere" userId="415f5d49ece8ad80" providerId="LiveId" clId="{A56F64F7-7A99-4C80-ABF1-EFA1E9CE874A}" dt="2020-04-07T19:57:41.635" v="16" actId="478"/>
          <ac:spMkLst>
            <pc:docMk/>
            <pc:sldMk cId="319438238" sldId="329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45.505" v="17" actId="478"/>
        <pc:sldMkLst>
          <pc:docMk/>
          <pc:sldMk cId="2306127069" sldId="330"/>
        </pc:sldMkLst>
        <pc:spChg chg="del">
          <ac:chgData name="Benni De Jagere" userId="415f5d49ece8ad80" providerId="LiveId" clId="{A56F64F7-7A99-4C80-ABF1-EFA1E9CE874A}" dt="2020-04-07T19:57:45.505" v="17" actId="478"/>
          <ac:spMkLst>
            <pc:docMk/>
            <pc:sldMk cId="2306127069" sldId="330"/>
            <ac:spMk id="6" creationId="{85186F1F-1AC8-4117-92D7-C78A4F1BDF1C}"/>
          </ac:spMkLst>
        </pc:spChg>
      </pc:sldChg>
      <pc:sldChg chg="delSp">
        <pc:chgData name="Benni De Jagere" userId="415f5d49ece8ad80" providerId="LiveId" clId="{A56F64F7-7A99-4C80-ABF1-EFA1E9CE874A}" dt="2020-04-07T19:57:48.925" v="18" actId="478"/>
        <pc:sldMkLst>
          <pc:docMk/>
          <pc:sldMk cId="3702854679" sldId="331"/>
        </pc:sldMkLst>
        <pc:spChg chg="del">
          <ac:chgData name="Benni De Jagere" userId="415f5d49ece8ad80" providerId="LiveId" clId="{A56F64F7-7A99-4C80-ABF1-EFA1E9CE874A}" dt="2020-04-07T19:57:48.925" v="18" actId="478"/>
          <ac:spMkLst>
            <pc:docMk/>
            <pc:sldMk cId="3702854679" sldId="331"/>
            <ac:spMk id="6" creationId="{85186F1F-1AC8-4117-92D7-C78A4F1BDF1C}"/>
          </ac:spMkLst>
        </pc:spChg>
      </pc:sldChg>
      <pc:sldChg chg="modSp">
        <pc:chgData name="Benni De Jagere" userId="415f5d49ece8ad80" providerId="LiveId" clId="{A56F64F7-7A99-4C80-ABF1-EFA1E9CE874A}" dt="2020-04-08T16:46:29.851" v="31" actId="207"/>
        <pc:sldMkLst>
          <pc:docMk/>
          <pc:sldMk cId="2996622950" sldId="333"/>
        </pc:sldMkLst>
        <pc:spChg chg="mod">
          <ac:chgData name="Benni De Jagere" userId="415f5d49ece8ad80" providerId="LiveId" clId="{A56F64F7-7A99-4C80-ABF1-EFA1E9CE874A}" dt="2020-04-08T16:46:29.851" v="31" actId="207"/>
          <ac:spMkLst>
            <pc:docMk/>
            <pc:sldMk cId="2996622950" sldId="333"/>
            <ac:spMk id="3" creationId="{710E5B44-EDBD-463C-942E-B4CB35CF8267}"/>
          </ac:spMkLst>
        </pc:spChg>
      </pc:sldChg>
    </pc:docChg>
  </pc:docChgLst>
  <pc:docChgLst>
    <pc:chgData name="Benni De Jagere" userId="415f5d49ece8ad80" providerId="LiveId" clId="{04427C13-73A6-4702-B456-B957375DCB76}"/>
    <pc:docChg chg="undo custSel addSld delSld modSld modMainMaster">
      <pc:chgData name="Benni De Jagere" userId="415f5d49ece8ad80" providerId="LiveId" clId="{04427C13-73A6-4702-B456-B957375DCB76}" dt="2019-09-24T19:26:26.462" v="451" actId="20577"/>
      <pc:docMkLst>
        <pc:docMk/>
      </pc:docMkLst>
      <pc:sldChg chg="addSp delSp modSp">
        <pc:chgData name="Benni De Jagere" userId="415f5d49ece8ad80" providerId="LiveId" clId="{04427C13-73A6-4702-B456-B957375DCB76}" dt="2019-09-24T19:26:26.462" v="451" actId="20577"/>
        <pc:sldMkLst>
          <pc:docMk/>
          <pc:sldMk cId="1597525621" sldId="263"/>
        </pc:sldMkLst>
        <pc:spChg chg="mod">
          <ac:chgData name="Benni De Jagere" userId="415f5d49ece8ad80" providerId="LiveId" clId="{04427C13-73A6-4702-B456-B957375DCB76}" dt="2019-09-24T19:14:44.545" v="121" actId="20577"/>
          <ac:spMkLst>
            <pc:docMk/>
            <pc:sldMk cId="1597525621" sldId="263"/>
            <ac:spMk id="2" creationId="{A211D3E0-0E78-454D-81B2-63D7FA861BC2}"/>
          </ac:spMkLst>
        </pc:spChg>
        <pc:spChg chg="del">
          <ac:chgData name="Benni De Jagere" userId="415f5d49ece8ad80" providerId="LiveId" clId="{04427C13-73A6-4702-B456-B957375DCB76}" dt="2019-09-24T19:15:00.130" v="122" actId="931"/>
          <ac:spMkLst>
            <pc:docMk/>
            <pc:sldMk cId="1597525621" sldId="263"/>
            <ac:spMk id="3" creationId="{FD97D810-22EB-C34F-9468-2A4AB74C50B5}"/>
          </ac:spMkLst>
        </pc:spChg>
        <pc:spChg chg="add del mod">
          <ac:chgData name="Benni De Jagere" userId="415f5d49ece8ad80" providerId="LiveId" clId="{04427C13-73A6-4702-B456-B957375DCB76}" dt="2019-09-24T19:15:56.872" v="171" actId="478"/>
          <ac:spMkLst>
            <pc:docMk/>
            <pc:sldMk cId="1597525621" sldId="263"/>
            <ac:spMk id="9" creationId="{8BE5BE04-18BA-4F25-85AB-CD472B728AEE}"/>
          </ac:spMkLst>
        </pc:spChg>
        <pc:spChg chg="add mod">
          <ac:chgData name="Benni De Jagere" userId="415f5d49ece8ad80" providerId="LiveId" clId="{04427C13-73A6-4702-B456-B957375DCB76}" dt="2019-09-24T19:18:28.636" v="211" actId="1076"/>
          <ac:spMkLst>
            <pc:docMk/>
            <pc:sldMk cId="1597525621" sldId="263"/>
            <ac:spMk id="10" creationId="{792B94D1-DA32-4405-A804-9CD8B9A8A3A7}"/>
          </ac:spMkLst>
        </pc:spChg>
        <pc:spChg chg="add mod">
          <ac:chgData name="Benni De Jagere" userId="415f5d49ece8ad80" providerId="LiveId" clId="{04427C13-73A6-4702-B456-B957375DCB76}" dt="2019-09-24T19:26:26.462" v="451" actId="20577"/>
          <ac:spMkLst>
            <pc:docMk/>
            <pc:sldMk cId="1597525621" sldId="263"/>
            <ac:spMk id="11" creationId="{7345F3F7-0ED6-4F72-A00A-A2D6128D9BCB}"/>
          </ac:spMkLst>
        </pc:spChg>
        <pc:picChg chg="add mod">
          <ac:chgData name="Benni De Jagere" userId="415f5d49ece8ad80" providerId="LiveId" clId="{04427C13-73A6-4702-B456-B957375DCB76}" dt="2019-09-24T19:19:46.353" v="402" actId="1076"/>
          <ac:picMkLst>
            <pc:docMk/>
            <pc:sldMk cId="1597525621" sldId="263"/>
            <ac:picMk id="8" creationId="{5E25C620-37FE-4F96-8BE2-596512EBD335}"/>
          </ac:picMkLst>
        </pc:picChg>
      </pc:sldChg>
      <pc:sldChg chg="modSp">
        <pc:chgData name="Benni De Jagere" userId="415f5d49ece8ad80" providerId="LiveId" clId="{04427C13-73A6-4702-B456-B957375DCB76}" dt="2019-09-24T19:13:17.388" v="87" actId="20577"/>
        <pc:sldMkLst>
          <pc:docMk/>
          <pc:sldMk cId="1228667679" sldId="270"/>
        </pc:sldMkLst>
        <pc:spChg chg="mod">
          <ac:chgData name="Benni De Jagere" userId="415f5d49ece8ad80" providerId="LiveId" clId="{04427C13-73A6-4702-B456-B957375DCB76}" dt="2019-09-24T19:13:17.388" v="87" actId="20577"/>
          <ac:spMkLst>
            <pc:docMk/>
            <pc:sldMk cId="1228667679" sldId="270"/>
            <ac:spMk id="2" creationId="{48F779E3-D315-46DA-B8DD-5DD1353BB65C}"/>
          </ac:spMkLst>
        </pc:spChg>
      </pc:sldChg>
      <pc:sldChg chg="add">
        <pc:chgData name="Benni De Jagere" userId="415f5d49ece8ad80" providerId="LiveId" clId="{04427C13-73A6-4702-B456-B957375DCB76}" dt="2019-09-24T19:20:32.147" v="405"/>
        <pc:sldMkLst>
          <pc:docMk/>
          <pc:sldMk cId="2430598006" sldId="272"/>
        </pc:sldMkLst>
      </pc:sldChg>
      <pc:sldChg chg="add del">
        <pc:chgData name="Benni De Jagere" userId="415f5d49ece8ad80" providerId="LiveId" clId="{04427C13-73A6-4702-B456-B957375DCB76}" dt="2019-09-24T19:20:20.409" v="404" actId="2696"/>
        <pc:sldMkLst>
          <pc:docMk/>
          <pc:sldMk cId="4080286594" sldId="272"/>
        </pc:sldMkLst>
      </pc:sldChg>
      <pc:sldMasterChg chg="delSldLayout modSldLayout">
        <pc:chgData name="Benni De Jagere" userId="415f5d49ece8ad80" providerId="LiveId" clId="{04427C13-73A6-4702-B456-B957375DCB76}" dt="2019-09-24T19:18:05.882" v="205" actId="2696"/>
        <pc:sldMasterMkLst>
          <pc:docMk/>
          <pc:sldMasterMk cId="4138152168" sldId="2147483648"/>
        </pc:sldMasterMkLst>
        <pc:sldLayoutChg chg="addSp modSp">
          <pc:chgData name="Benni De Jagere" userId="415f5d49ece8ad80" providerId="LiveId" clId="{04427C13-73A6-4702-B456-B957375DCB76}" dt="2019-09-24T19:13:59.983" v="95" actId="1076"/>
          <pc:sldLayoutMkLst>
            <pc:docMk/>
            <pc:sldMasterMk cId="4138152168" sldId="2147483648"/>
            <pc:sldLayoutMk cId="3873457165" sldId="2147483662"/>
          </pc:sldLayoutMkLst>
          <pc:spChg chg="mod">
            <ac:chgData name="Benni De Jagere" userId="415f5d49ece8ad80" providerId="LiveId" clId="{04427C13-73A6-4702-B456-B957375DCB76}" dt="2019-09-24T19:03:49.960" v="19" actId="20577"/>
            <ac:spMkLst>
              <pc:docMk/>
              <pc:sldMasterMk cId="4138152168" sldId="2147483648"/>
              <pc:sldLayoutMk cId="3873457165" sldId="2147483662"/>
              <ac:spMk id="2" creationId="{0F130A5F-210F-A340-9143-39B08E84F5EC}"/>
            </ac:spMkLst>
          </pc:spChg>
          <pc:picChg chg="add mod">
            <ac:chgData name="Benni De Jagere" userId="415f5d49ece8ad80" providerId="LiveId" clId="{04427C13-73A6-4702-B456-B957375DCB76}" dt="2019-09-24T19:13:58.237" v="94" actId="1076"/>
            <ac:picMkLst>
              <pc:docMk/>
              <pc:sldMasterMk cId="4138152168" sldId="2147483648"/>
              <pc:sldLayoutMk cId="3873457165" sldId="2147483662"/>
              <ac:picMk id="4" creationId="{64D3DD18-2C5C-41F2-8A84-602B89BF1BE3}"/>
            </ac:picMkLst>
          </pc:picChg>
          <pc:picChg chg="add mod">
            <ac:chgData name="Benni De Jagere" userId="415f5d49ece8ad80" providerId="LiveId" clId="{04427C13-73A6-4702-B456-B957375DCB76}" dt="2019-09-24T19:13:52.571" v="91" actId="1076"/>
            <ac:picMkLst>
              <pc:docMk/>
              <pc:sldMasterMk cId="4138152168" sldId="2147483648"/>
              <pc:sldLayoutMk cId="3873457165" sldId="2147483662"/>
              <ac:picMk id="6" creationId="{C5B28790-CD47-4E23-9E60-A49164153F2B}"/>
            </ac:picMkLst>
          </pc:picChg>
          <pc:picChg chg="mod">
            <ac:chgData name="Benni De Jagere" userId="415f5d49ece8ad80" providerId="LiveId" clId="{04427C13-73A6-4702-B456-B957375DCB76}" dt="2019-09-24T19:04:34.712" v="30" actId="1076"/>
            <ac:picMkLst>
              <pc:docMk/>
              <pc:sldMasterMk cId="4138152168" sldId="2147483648"/>
              <pc:sldLayoutMk cId="3873457165" sldId="2147483662"/>
              <ac:picMk id="9" creationId="{1108828F-279C-4E3F-8B8B-DE84B50E3125}"/>
            </ac:picMkLst>
          </pc:picChg>
          <pc:picChg chg="mod">
            <ac:chgData name="Benni De Jagere" userId="415f5d49ece8ad80" providerId="LiveId" clId="{04427C13-73A6-4702-B456-B957375DCB76}" dt="2019-09-24T19:04:34.712" v="30" actId="1076"/>
            <ac:picMkLst>
              <pc:docMk/>
              <pc:sldMasterMk cId="4138152168" sldId="2147483648"/>
              <pc:sldLayoutMk cId="3873457165" sldId="2147483662"/>
              <ac:picMk id="11" creationId="{475CC7A4-9550-4A95-92D9-2E6D4F192B06}"/>
            </ac:picMkLst>
          </pc:picChg>
          <pc:picChg chg="mod">
            <ac:chgData name="Benni De Jagere" userId="415f5d49ece8ad80" providerId="LiveId" clId="{04427C13-73A6-4702-B456-B957375DCB76}" dt="2019-09-24T19:05:15.063" v="45" actId="1076"/>
            <ac:picMkLst>
              <pc:docMk/>
              <pc:sldMasterMk cId="4138152168" sldId="2147483648"/>
              <pc:sldLayoutMk cId="3873457165" sldId="2147483662"/>
              <ac:picMk id="16" creationId="{F563F1FE-92B0-444A-BFDB-884A13DA3A77}"/>
            </ac:picMkLst>
          </pc:picChg>
          <pc:picChg chg="mod">
            <ac:chgData name="Benni De Jagere" userId="415f5d49ece8ad80" providerId="LiveId" clId="{04427C13-73A6-4702-B456-B957375DCB76}" dt="2019-09-24T19:04:45.095" v="34" actId="1076"/>
            <ac:picMkLst>
              <pc:docMk/>
              <pc:sldMasterMk cId="4138152168" sldId="2147483648"/>
              <pc:sldLayoutMk cId="3873457165" sldId="2147483662"/>
              <ac:picMk id="18" creationId="{E9687CC0-EBDB-4DAF-99FD-FF1DBA38CAF5}"/>
            </ac:picMkLst>
          </pc:picChg>
          <pc:picChg chg="mod">
            <ac:chgData name="Benni De Jagere" userId="415f5d49ece8ad80" providerId="LiveId" clId="{04427C13-73A6-4702-B456-B957375DCB76}" dt="2019-09-24T19:13:59.983" v="95" actId="1076"/>
            <ac:picMkLst>
              <pc:docMk/>
              <pc:sldMasterMk cId="4138152168" sldId="2147483648"/>
              <pc:sldLayoutMk cId="3873457165" sldId="2147483662"/>
              <ac:picMk id="22" creationId="{233F834F-7427-4A9D-AA26-7489C1BAEF2D}"/>
            </ac:picMkLst>
          </pc:picChg>
          <pc:picChg chg="mod">
            <ac:chgData name="Benni De Jagere" userId="415f5d49ece8ad80" providerId="LiveId" clId="{04427C13-73A6-4702-B456-B957375DCB76}" dt="2019-09-24T19:05:27.330" v="48" actId="1076"/>
            <ac:picMkLst>
              <pc:docMk/>
              <pc:sldMasterMk cId="4138152168" sldId="2147483648"/>
              <pc:sldLayoutMk cId="3873457165" sldId="2147483662"/>
              <ac:picMk id="24" creationId="{4CBCE412-79B6-42BB-878B-0EA1A517B768}"/>
            </ac:picMkLst>
          </pc:picChg>
          <pc:picChg chg="mod">
            <ac:chgData name="Benni De Jagere" userId="415f5d49ece8ad80" providerId="LiveId" clId="{04427C13-73A6-4702-B456-B957375DCB76}" dt="2019-09-24T19:06:58.489" v="71" actId="1076"/>
            <ac:picMkLst>
              <pc:docMk/>
              <pc:sldMasterMk cId="4138152168" sldId="2147483648"/>
              <pc:sldLayoutMk cId="3873457165" sldId="2147483662"/>
              <ac:picMk id="26" creationId="{CC903489-A9D2-44B9-AC98-4544E37CB0D7}"/>
            </ac:picMkLst>
          </pc:picChg>
          <pc:picChg chg="mod">
            <ac:chgData name="Benni De Jagere" userId="415f5d49ece8ad80" providerId="LiveId" clId="{04427C13-73A6-4702-B456-B957375DCB76}" dt="2019-09-24T19:06:55.202" v="70" actId="1076"/>
            <ac:picMkLst>
              <pc:docMk/>
              <pc:sldMasterMk cId="4138152168" sldId="2147483648"/>
              <pc:sldLayoutMk cId="3873457165" sldId="2147483662"/>
              <ac:picMk id="28" creationId="{F5A47FD2-DC00-40B9-8F2A-42DE4D523553}"/>
            </ac:picMkLst>
          </pc:picChg>
          <pc:picChg chg="mod">
            <ac:chgData name="Benni De Jagere" userId="415f5d49ece8ad80" providerId="LiveId" clId="{04427C13-73A6-4702-B456-B957375DCB76}" dt="2019-09-24T19:07:07.023" v="73" actId="1076"/>
            <ac:picMkLst>
              <pc:docMk/>
              <pc:sldMasterMk cId="4138152168" sldId="2147483648"/>
              <pc:sldLayoutMk cId="3873457165" sldId="2147483662"/>
              <ac:picMk id="1026" creationId="{CCF5F063-5CD8-4C66-B84E-0AF088826823}"/>
            </ac:picMkLst>
          </pc:picChg>
        </pc:sldLayoutChg>
        <pc:sldLayoutChg chg="addSp modSp del">
          <pc:chgData name="Benni De Jagere" userId="415f5d49ece8ad80" providerId="LiveId" clId="{04427C13-73A6-4702-B456-B957375DCB76}" dt="2019-09-24T19:18:05.882" v="205" actId="2696"/>
          <pc:sldLayoutMkLst>
            <pc:docMk/>
            <pc:sldMasterMk cId="4138152168" sldId="2147483648"/>
            <pc:sldLayoutMk cId="2446265506" sldId="2147483663"/>
          </pc:sldLayoutMkLst>
          <pc:spChg chg="mod">
            <ac:chgData name="Benni De Jagere" userId="415f5d49ece8ad80" providerId="LiveId" clId="{04427C13-73A6-4702-B456-B957375DCB76}" dt="2019-09-24T19:16:36.879" v="197" actId="20577"/>
            <ac:spMkLst>
              <pc:docMk/>
              <pc:sldMasterMk cId="4138152168" sldId="2147483648"/>
              <pc:sldLayoutMk cId="2446265506" sldId="2147483663"/>
              <ac:spMk id="2" creationId="{E488BCEB-0FCC-4035-91A8-4696B140AFE0}"/>
            </ac:spMkLst>
          </pc:spChg>
          <pc:spChg chg="add mod">
            <ac:chgData name="Benni De Jagere" userId="415f5d49ece8ad80" providerId="LiveId" clId="{04427C13-73A6-4702-B456-B957375DCB76}" dt="2019-09-24T19:17:21.953" v="204" actId="1076"/>
            <ac:spMkLst>
              <pc:docMk/>
              <pc:sldMasterMk cId="4138152168" sldId="2147483648"/>
              <pc:sldLayoutMk cId="2446265506" sldId="2147483663"/>
              <ac:spMk id="8" creationId="{8E97F1CE-674B-4993-A2BA-842D49F46F25}"/>
            </ac:spMkLst>
          </pc:spChg>
          <pc:picChg chg="add mod">
            <ac:chgData name="Benni De Jagere" userId="415f5d49ece8ad80" providerId="LiveId" clId="{04427C13-73A6-4702-B456-B957375DCB76}" dt="2019-09-24T19:16:52.835" v="200" actId="1076"/>
            <ac:picMkLst>
              <pc:docMk/>
              <pc:sldMasterMk cId="4138152168" sldId="2147483648"/>
              <pc:sldLayoutMk cId="2446265506" sldId="2147483663"/>
              <ac:picMk id="7" creationId="{A3DEE1E9-3607-40E5-AEC5-2639C8F473CF}"/>
            </ac:picMkLst>
          </pc:picChg>
        </pc:sldLayoutChg>
      </pc:sldMasterChg>
      <pc:sldMasterChg chg="addSp modSp">
        <pc:chgData name="Benni De Jagere" userId="415f5d49ece8ad80" providerId="LiveId" clId="{04427C13-73A6-4702-B456-B957375DCB76}" dt="2019-09-24T19:07:30.780" v="75"/>
        <pc:sldMasterMkLst>
          <pc:docMk/>
          <pc:sldMasterMk cId="3092110971" sldId="2147483663"/>
        </pc:sldMasterMkLst>
        <pc:spChg chg="add mod">
          <ac:chgData name="Benni De Jagere" userId="415f5d49ece8ad80" providerId="LiveId" clId="{04427C13-73A6-4702-B456-B957375DCB76}" dt="2019-09-24T19:07:30.780" v="75"/>
          <ac:spMkLst>
            <pc:docMk/>
            <pc:sldMasterMk cId="3092110971" sldId="2147483663"/>
            <ac:spMk id="2" creationId="{0B30CFF3-7043-4E98-97D6-6566FA1D6C68}"/>
          </ac:spMkLst>
        </pc:spChg>
        <pc:spChg chg="add mod">
          <ac:chgData name="Benni De Jagere" userId="415f5d49ece8ad80" providerId="LiveId" clId="{04427C13-73A6-4702-B456-B957375DCB76}" dt="2019-09-24T19:07:30.780" v="75"/>
          <ac:spMkLst>
            <pc:docMk/>
            <pc:sldMasterMk cId="3092110971" sldId="2147483663"/>
            <ac:spMk id="3" creationId="{F9442FDA-5E81-4D7A-87FE-0CB5A7BFDDB9}"/>
          </ac:spMkLst>
        </pc:spChg>
        <pc:spChg chg="add mod">
          <ac:chgData name="Benni De Jagere" userId="415f5d49ece8ad80" providerId="LiveId" clId="{04427C13-73A6-4702-B456-B957375DCB76}" dt="2019-09-24T19:07:30.780" v="75"/>
          <ac:spMkLst>
            <pc:docMk/>
            <pc:sldMasterMk cId="3092110971" sldId="2147483663"/>
            <ac:spMk id="4" creationId="{F45DFEA7-A37B-4865-8352-B8AB90CC65F5}"/>
          </ac:spMkLst>
        </pc:spChg>
        <pc:spChg chg="add mod">
          <ac:chgData name="Benni De Jagere" userId="415f5d49ece8ad80" providerId="LiveId" clId="{04427C13-73A6-4702-B456-B957375DCB76}" dt="2019-09-24T19:07:30.780" v="75"/>
          <ac:spMkLst>
            <pc:docMk/>
            <pc:sldMasterMk cId="3092110971" sldId="2147483663"/>
            <ac:spMk id="5" creationId="{112BCB3C-2311-479F-B6EF-E5CD02C8CF52}"/>
          </ac:spMkLst>
        </pc:spChg>
        <pc:spChg chg="add mod">
          <ac:chgData name="Benni De Jagere" userId="415f5d49ece8ad80" providerId="LiveId" clId="{04427C13-73A6-4702-B456-B957375DCB76}" dt="2019-09-24T19:07:30.780" v="75"/>
          <ac:spMkLst>
            <pc:docMk/>
            <pc:sldMasterMk cId="3092110971" sldId="2147483663"/>
            <ac:spMk id="6" creationId="{44C9932B-0D3E-4290-9C37-7E18CF077647}"/>
          </ac:spMkLst>
        </pc:spChg>
      </pc:sldMasterChg>
    </pc:docChg>
  </pc:docChgLst>
  <pc:docChgLst>
    <pc:chgData name="Benni De Jagere" userId="415f5d49ece8ad80" providerId="LiveId" clId="{12FDF594-B0AD-4DCA-8F96-518930F475FA}"/>
    <pc:docChg chg="custSel addSld delSld modSld">
      <pc:chgData name="Benni De Jagere" userId="415f5d49ece8ad80" providerId="LiveId" clId="{12FDF594-B0AD-4DCA-8F96-518930F475FA}" dt="2020-06-25T14:43:02.287" v="63" actId="20577"/>
      <pc:docMkLst>
        <pc:docMk/>
      </pc:docMkLst>
      <pc:sldChg chg="modSp modAnim">
        <pc:chgData name="Benni De Jagere" userId="415f5d49ece8ad80" providerId="LiveId" clId="{12FDF594-B0AD-4DCA-8F96-518930F475FA}" dt="2020-06-25T14:35:34.590" v="47" actId="1076"/>
        <pc:sldMkLst>
          <pc:docMk/>
          <pc:sldMk cId="3414707565" sldId="278"/>
        </pc:sldMkLst>
        <pc:spChg chg="mod">
          <ac:chgData name="Benni De Jagere" userId="415f5d49ece8ad80" providerId="LiveId" clId="{12FDF594-B0AD-4DCA-8F96-518930F475FA}" dt="2020-06-25T14:35:34.590" v="47" actId="1076"/>
          <ac:spMkLst>
            <pc:docMk/>
            <pc:sldMk cId="3414707565" sldId="278"/>
            <ac:spMk id="3" creationId="{9BE5B502-07E6-47BF-B12C-5DA68A866F10}"/>
          </ac:spMkLst>
        </pc:spChg>
      </pc:sldChg>
      <pc:sldChg chg="modSp">
        <pc:chgData name="Benni De Jagere" userId="415f5d49ece8ad80" providerId="LiveId" clId="{12FDF594-B0AD-4DCA-8F96-518930F475FA}" dt="2020-06-25T14:43:02.287" v="63" actId="20577"/>
        <pc:sldMkLst>
          <pc:docMk/>
          <pc:sldMk cId="2997489231" sldId="283"/>
        </pc:sldMkLst>
        <pc:spChg chg="mod">
          <ac:chgData name="Benni De Jagere" userId="415f5d49ece8ad80" providerId="LiveId" clId="{12FDF594-B0AD-4DCA-8F96-518930F475FA}" dt="2020-06-25T14:43:02.287" v="63" actId="20577"/>
          <ac:spMkLst>
            <pc:docMk/>
            <pc:sldMk cId="2997489231" sldId="283"/>
            <ac:spMk id="3" creationId="{41ED280C-3E12-4FDB-95D7-64C644C25C84}"/>
          </ac:spMkLst>
        </pc:spChg>
      </pc:sldChg>
      <pc:sldChg chg="addSp delSp modSp">
        <pc:chgData name="Benni De Jagere" userId="415f5d49ece8ad80" providerId="LiveId" clId="{12FDF594-B0AD-4DCA-8F96-518930F475FA}" dt="2020-06-25T14:37:54.922" v="51"/>
        <pc:sldMkLst>
          <pc:docMk/>
          <pc:sldMk cId="1490203704" sldId="315"/>
        </pc:sldMkLst>
        <pc:spChg chg="add mod">
          <ac:chgData name="Benni De Jagere" userId="415f5d49ece8ad80" providerId="LiveId" clId="{12FDF594-B0AD-4DCA-8F96-518930F475FA}" dt="2020-06-25T14:37:51.680" v="50" actId="478"/>
          <ac:spMkLst>
            <pc:docMk/>
            <pc:sldMk cId="1490203704" sldId="315"/>
            <ac:spMk id="4" creationId="{935D4D1A-B8A0-40A1-B213-2F614AFF7411}"/>
          </ac:spMkLst>
        </pc:spChg>
        <pc:picChg chg="del">
          <ac:chgData name="Benni De Jagere" userId="415f5d49ece8ad80" providerId="LiveId" clId="{12FDF594-B0AD-4DCA-8F96-518930F475FA}" dt="2020-06-25T14:37:51.680" v="50" actId="478"/>
          <ac:picMkLst>
            <pc:docMk/>
            <pc:sldMk cId="1490203704" sldId="315"/>
            <ac:picMk id="5" creationId="{597C7EAA-63A1-46E8-B226-DEA873B42AA1}"/>
          </ac:picMkLst>
        </pc:picChg>
        <pc:picChg chg="add">
          <ac:chgData name="Benni De Jagere" userId="415f5d49ece8ad80" providerId="LiveId" clId="{12FDF594-B0AD-4DCA-8F96-518930F475FA}" dt="2020-06-25T14:37:54.922" v="51"/>
          <ac:picMkLst>
            <pc:docMk/>
            <pc:sldMk cId="1490203704" sldId="315"/>
            <ac:picMk id="1026" creationId="{B7CFC07B-F0A1-48D1-8D82-03A1CB12D04D}"/>
          </ac:picMkLst>
        </pc:picChg>
      </pc:sldChg>
      <pc:sldChg chg="modSp add del">
        <pc:chgData name="Benni De Jagere" userId="415f5d49ece8ad80" providerId="LiveId" clId="{12FDF594-B0AD-4DCA-8F96-518930F475FA}" dt="2020-06-25T14:35:05.190" v="13" actId="2696"/>
        <pc:sldMkLst>
          <pc:docMk/>
          <pc:sldMk cId="2863163116" sldId="334"/>
        </pc:sldMkLst>
        <pc:spChg chg="mod">
          <ac:chgData name="Benni De Jagere" userId="415f5d49ece8ad80" providerId="LiveId" clId="{12FDF594-B0AD-4DCA-8F96-518930F475FA}" dt="2020-06-25T14:35:01.035" v="11" actId="20577"/>
          <ac:spMkLst>
            <pc:docMk/>
            <pc:sldMk cId="2863163116" sldId="334"/>
            <ac:spMk id="2" creationId="{043FBD2D-A91B-4574-9183-2E1C7E67A5BC}"/>
          </ac:spMkLst>
        </pc:spChg>
      </pc:sldChg>
      <pc:sldChg chg="modSp add modAnim">
        <pc:chgData name="Benni De Jagere" userId="415f5d49ece8ad80" providerId="LiveId" clId="{12FDF594-B0AD-4DCA-8F96-518930F475FA}" dt="2020-06-25T14:36:45.092" v="49"/>
        <pc:sldMkLst>
          <pc:docMk/>
          <pc:sldMk cId="2749028331" sldId="335"/>
        </pc:sldMkLst>
        <pc:spChg chg="mod">
          <ac:chgData name="Benni De Jagere" userId="415f5d49ece8ad80" providerId="LiveId" clId="{12FDF594-B0AD-4DCA-8F96-518930F475FA}" dt="2020-06-25T14:35:10.062" v="24" actId="20577"/>
          <ac:spMkLst>
            <pc:docMk/>
            <pc:sldMk cId="2749028331" sldId="335"/>
            <ac:spMk id="2" creationId="{95BBB6D7-6CCF-4342-AA79-613E93A0F4DF}"/>
          </ac:spMkLst>
        </pc:spChg>
        <pc:spChg chg="mod">
          <ac:chgData name="Benni De Jagere" userId="415f5d49ece8ad80" providerId="LiveId" clId="{12FDF594-B0AD-4DCA-8F96-518930F475FA}" dt="2020-06-25T14:36:45.092" v="49"/>
          <ac:spMkLst>
            <pc:docMk/>
            <pc:sldMk cId="2749028331" sldId="335"/>
            <ac:spMk id="3" creationId="{9BE5B502-07E6-47BF-B12C-5DA68A866F10}"/>
          </ac:spMkLst>
        </pc:spChg>
      </pc:sldChg>
    </pc:docChg>
  </pc:docChgLst>
  <pc:docChgLst>
    <pc:chgData name="Benni De Jagere" userId="415f5d49ece8ad80" providerId="LiveId" clId="{84432FC5-EC00-4AE9-981E-2CFFD4479025}"/>
    <pc:docChg chg="custSel delSld modSld sldOrd">
      <pc:chgData name="Benni De Jagere" userId="415f5d49ece8ad80" providerId="LiveId" clId="{84432FC5-EC00-4AE9-981E-2CFFD4479025}" dt="2020-06-04T07:08:20.151" v="25" actId="2696"/>
      <pc:docMkLst>
        <pc:docMk/>
      </pc:docMkLst>
      <pc:sldChg chg="delSp">
        <pc:chgData name="Benni De Jagere" userId="415f5d49ece8ad80" providerId="LiveId" clId="{84432FC5-EC00-4AE9-981E-2CFFD4479025}" dt="2020-05-26T17:32:36.513" v="21" actId="478"/>
        <pc:sldMkLst>
          <pc:docMk/>
          <pc:sldMk cId="4019801622" sldId="274"/>
        </pc:sldMkLst>
        <pc:spChg chg="del">
          <ac:chgData name="Benni De Jagere" userId="415f5d49ece8ad80" providerId="LiveId" clId="{84432FC5-EC00-4AE9-981E-2CFFD4479025}" dt="2020-05-26T17:32:36.513" v="21" actId="478"/>
          <ac:spMkLst>
            <pc:docMk/>
            <pc:sldMk cId="4019801622" sldId="274"/>
            <ac:spMk id="4" creationId="{B340444C-A444-47E2-A855-CFB05FCBB702}"/>
          </ac:spMkLst>
        </pc:spChg>
      </pc:sldChg>
      <pc:sldChg chg="delSp modSp">
        <pc:chgData name="Benni De Jagere" userId="415f5d49ece8ad80" providerId="LiveId" clId="{84432FC5-EC00-4AE9-981E-2CFFD4479025}" dt="2020-05-26T17:58:39.776" v="24" actId="27636"/>
        <pc:sldMkLst>
          <pc:docMk/>
          <pc:sldMk cId="4142549962" sldId="275"/>
        </pc:sldMkLst>
        <pc:spChg chg="del">
          <ac:chgData name="Benni De Jagere" userId="415f5d49ece8ad80" providerId="LiveId" clId="{84432FC5-EC00-4AE9-981E-2CFFD4479025}" dt="2020-05-26T17:32:28.944" v="20" actId="478"/>
          <ac:spMkLst>
            <pc:docMk/>
            <pc:sldMk cId="4142549962" sldId="275"/>
            <ac:spMk id="4" creationId="{43611F92-EFE2-4B17-A843-83562AB6478B}"/>
          </ac:spMkLst>
        </pc:spChg>
        <pc:spChg chg="mod">
          <ac:chgData name="Benni De Jagere" userId="415f5d49ece8ad80" providerId="LiveId" clId="{84432FC5-EC00-4AE9-981E-2CFFD4479025}" dt="2020-05-26T17:58:39.776" v="24" actId="27636"/>
          <ac:spMkLst>
            <pc:docMk/>
            <pc:sldMk cId="4142549962" sldId="275"/>
            <ac:spMk id="8" creationId="{8B8F4C3B-91A7-4719-B22E-352CF33631F2}"/>
          </ac:spMkLst>
        </pc:spChg>
      </pc:sldChg>
      <pc:sldChg chg="delSp">
        <pc:chgData name="Benni De Jagere" userId="415f5d49ece8ad80" providerId="LiveId" clId="{84432FC5-EC00-4AE9-981E-2CFFD4479025}" dt="2020-05-26T17:32:42.832" v="22" actId="478"/>
        <pc:sldMkLst>
          <pc:docMk/>
          <pc:sldMk cId="2621969876" sldId="277"/>
        </pc:sldMkLst>
        <pc:spChg chg="del">
          <ac:chgData name="Benni De Jagere" userId="415f5d49ece8ad80" providerId="LiveId" clId="{84432FC5-EC00-4AE9-981E-2CFFD4479025}" dt="2020-05-26T17:32:42.832" v="22" actId="478"/>
          <ac:spMkLst>
            <pc:docMk/>
            <pc:sldMk cId="2621969876" sldId="277"/>
            <ac:spMk id="4" creationId="{B340444C-A444-47E2-A855-CFB05FCBB702}"/>
          </ac:spMkLst>
        </pc:spChg>
      </pc:sldChg>
      <pc:sldChg chg="modAnim">
        <pc:chgData name="Benni De Jagere" userId="415f5d49ece8ad80" providerId="LiveId" clId="{84432FC5-EC00-4AE9-981E-2CFFD4479025}" dt="2020-05-25T18:56:51.574" v="19"/>
        <pc:sldMkLst>
          <pc:docMk/>
          <pc:sldMk cId="3414707565" sldId="278"/>
        </pc:sldMkLst>
      </pc:sldChg>
      <pc:sldChg chg="ord">
        <pc:chgData name="Benni De Jagere" userId="415f5d49ece8ad80" providerId="LiveId" clId="{84432FC5-EC00-4AE9-981E-2CFFD4479025}" dt="2020-05-25T18:22:30.299" v="1"/>
        <pc:sldMkLst>
          <pc:docMk/>
          <pc:sldMk cId="1477685889" sldId="280"/>
        </pc:sldMkLst>
      </pc:sldChg>
      <pc:sldChg chg="ord">
        <pc:chgData name="Benni De Jagere" userId="415f5d49ece8ad80" providerId="LiveId" clId="{84432FC5-EC00-4AE9-981E-2CFFD4479025}" dt="2020-05-25T18:22:24.649" v="0"/>
        <pc:sldMkLst>
          <pc:docMk/>
          <pc:sldMk cId="765918357" sldId="282"/>
        </pc:sldMkLst>
      </pc:sldChg>
      <pc:sldChg chg="modSp">
        <pc:chgData name="Benni De Jagere" userId="415f5d49ece8ad80" providerId="LiveId" clId="{84432FC5-EC00-4AE9-981E-2CFFD4479025}" dt="2020-05-25T18:23:10.373" v="11" actId="1076"/>
        <pc:sldMkLst>
          <pc:docMk/>
          <pc:sldMk cId="4200880617" sldId="284"/>
        </pc:sldMkLst>
        <pc:spChg chg="mod">
          <ac:chgData name="Benni De Jagere" userId="415f5d49ece8ad80" providerId="LiveId" clId="{84432FC5-EC00-4AE9-981E-2CFFD4479025}" dt="2020-05-25T18:23:10.373" v="11" actId="1076"/>
          <ac:spMkLst>
            <pc:docMk/>
            <pc:sldMk cId="4200880617" sldId="284"/>
            <ac:spMk id="4" creationId="{9F0BF554-05D0-4FC7-9CC1-9477D012D366}"/>
          </ac:spMkLst>
        </pc:spChg>
      </pc:sldChg>
      <pc:sldChg chg="del">
        <pc:chgData name="Benni De Jagere" userId="415f5d49ece8ad80" providerId="LiveId" clId="{84432FC5-EC00-4AE9-981E-2CFFD4479025}" dt="2020-06-04T07:08:20.151" v="25" actId="2696"/>
        <pc:sldMkLst>
          <pc:docMk/>
          <pc:sldMk cId="2542859700" sldId="322"/>
        </pc:sldMkLst>
      </pc:sldChg>
      <pc:sldChg chg="modSp">
        <pc:chgData name="Benni De Jagere" userId="415f5d49ece8ad80" providerId="LiveId" clId="{84432FC5-EC00-4AE9-981E-2CFFD4479025}" dt="2020-05-25T18:53:10.398" v="14"/>
        <pc:sldMkLst>
          <pc:docMk/>
          <pc:sldMk cId="2996622950" sldId="333"/>
        </pc:sldMkLst>
        <pc:spChg chg="mod">
          <ac:chgData name="Benni De Jagere" userId="415f5d49ece8ad80" providerId="LiveId" clId="{84432FC5-EC00-4AE9-981E-2CFFD4479025}" dt="2020-05-25T18:53:10.398" v="14"/>
          <ac:spMkLst>
            <pc:docMk/>
            <pc:sldMk cId="2996622950" sldId="333"/>
            <ac:spMk id="3" creationId="{710E5B44-EDBD-463C-942E-B4CB35CF826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A9C858-1453-4F82-95FF-D31453FBE9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2CB91-5DF7-4D2B-ACD4-F451252B9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A3C0D-681E-416E-B560-FA06D4C2CFB8}" type="datetimeFigureOut">
              <a:rPr lang="nl-BE" smtClean="0"/>
              <a:t>25/06/2020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01C78-A086-419C-A840-96D8AAA372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40953-9D31-431B-898F-A0BDC5B635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A3EA0-3455-4A63-AED4-2FDA42C250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78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84FF9-FD12-654C-B9BC-F2FE98CDA0F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D2E09-072C-B746-994E-E046AF286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2E09-072C-B746-994E-E046AF2866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3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MC-Headervideo-flat.mp4">
            <a:hlinkClick r:id="" action="ppaction://media"/>
            <a:extLst>
              <a:ext uri="{FF2B5EF4-FFF2-40B4-BE49-F238E27FC236}">
                <a16:creationId xmlns:a16="http://schemas.microsoft.com/office/drawing/2014/main" id="{FC7FB501-CFFC-AF4B-B2C0-9C58D1E3FAA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2706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42C522-BFC4-1E43-9AD3-C61AB5FA4911}"/>
              </a:ext>
            </a:extLst>
          </p:cNvPr>
          <p:cNvSpPr/>
          <p:nvPr userDrawn="1"/>
        </p:nvSpPr>
        <p:spPr>
          <a:xfrm>
            <a:off x="0" y="0"/>
            <a:ext cx="12227066" cy="6902506"/>
          </a:xfrm>
          <a:prstGeom prst="rect">
            <a:avLst/>
          </a:prstGeom>
          <a:solidFill>
            <a:srgbClr val="E82E00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D191-EA3B-D34A-8472-F9D29A1A1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0762"/>
            <a:ext cx="9144000" cy="661878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C940B-4FDB-DB43-8A51-DA6FABCB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6990"/>
            <a:ext cx="9144000" cy="147072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1591BB-42CA-B74C-8287-07C1BB801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744" y="1693263"/>
            <a:ext cx="8216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B62D-318F-6741-86F7-283C8D2DEB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7570" y="2045697"/>
            <a:ext cx="7674641" cy="483159"/>
          </a:xfrm>
        </p:spPr>
        <p:txBody>
          <a:bodyPr anchor="ctr"/>
          <a:lstStyle>
            <a:lvl1pPr marL="0" indent="0">
              <a:buNone/>
              <a:defRPr sz="2400">
                <a:latin typeface="Space Mono" panose="02000509040000020004" pitchFamily="49" charset="77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9D232-8AA0-CD46-AAB0-0D6EB449DF4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2045697"/>
            <a:ext cx="2591234" cy="4831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Speaker tagline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B414-BA02-B94F-8BEF-6F201708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65DB-F55D-E64D-ABDE-FD0BC7C5288D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53F0-3B99-4C48-8F47-628B1771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3C9E5-BAC6-BA4E-8EBF-CF0FA599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6D56D03-F422-7348-9C29-17ECBFCEE5B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2702605"/>
            <a:ext cx="2594411" cy="36559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2B168F-EA4E-334A-92D5-7E610F03907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680747" y="2702605"/>
            <a:ext cx="7674641" cy="3655948"/>
          </a:xfrm>
        </p:spPr>
        <p:txBody>
          <a:bodyPr vert="horz"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Session abstract, clearly defining content, use this slide when waiting for attendees to come in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D8C26A-C0AE-2A4E-A427-4E81EF3397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1FEAE-8685-0B44-9DB5-70DFD669A079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21DC6-5B75-7340-8425-85F76828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5A34-66CA-8841-BC71-AE792D41C332}" type="datetime1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11FF8-1767-F64C-BDA1-0FDA7A8C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0EC4E-71C4-404A-BF7D-B737BD52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34209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Don’t hesitate to contact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CA598-95B3-9143-9714-8A2415C2E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712944"/>
            <a:ext cx="380100" cy="38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BFCC-94DB-7C48-ACAD-C27C101AD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963" y="2580252"/>
            <a:ext cx="380100" cy="38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C07DC-C472-394B-A3A0-C0541C785A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145056"/>
            <a:ext cx="380100" cy="38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25A54-A0C9-BC4E-8D07-6208078CC2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72619"/>
            <a:ext cx="380100" cy="38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04CDA0-547C-EE41-A25A-E4C59619B8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3462568"/>
            <a:ext cx="380100" cy="380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AC243-680B-3147-A4F6-07AB1C7AAC9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4899663"/>
            <a:ext cx="380100" cy="38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648190-724B-A74A-B700-F2361EB3390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2509172"/>
            <a:ext cx="381600" cy="38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8F80D8-AB23-6646-B659-5D58B10A9A95}"/>
              </a:ext>
            </a:extLst>
          </p:cNvPr>
          <p:cNvSpPr txBox="1"/>
          <p:nvPr userDrawn="1"/>
        </p:nvSpPr>
        <p:spPr>
          <a:xfrm>
            <a:off x="1389812" y="2498908"/>
            <a:ext cx="4661865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info@dataminds.be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+32 (0) 400 00 00 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 (0) 15 000 00 00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dataminds.be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/connect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59F14-C2DF-E442-8909-6290AC23AE78}"/>
              </a:ext>
            </a:extLst>
          </p:cNvPr>
          <p:cNvSpPr txBox="1"/>
          <p:nvPr userDrawn="1"/>
        </p:nvSpPr>
        <p:spPr>
          <a:xfrm>
            <a:off x="6566403" y="2498908"/>
            <a:ext cx="4797503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#DMC2019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-be</a:t>
            </a:r>
          </a:p>
        </p:txBody>
      </p:sp>
    </p:spTree>
    <p:extLst>
      <p:ext uri="{BB962C8B-B14F-4D97-AF65-F5344CB8AC3E}">
        <p14:creationId xmlns:p14="http://schemas.microsoft.com/office/powerpoint/2010/main" val="367375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A5F-210F-A340-9143-39B08E84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3B8E7-61D3-6542-9F5A-99E3D650E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240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86888-A9D0-E043-B689-132B706582D9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7B8EBC-9002-F94C-A4BF-E485CFC9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495881-F6A2-3749-9AED-E90311B93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323CF0-D079-4F4F-8890-F5077768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A5F-210F-A340-9143-39B08E84F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Our Partners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86888-A9D0-E043-B689-132B706582D9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7B8EBC-9002-F94C-A4BF-E485CFC9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495881-F6A2-3749-9AED-E90311B93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323CF0-D079-4F4F-8890-F5077768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8828F-279C-4E3F-8B8B-DE84B50E31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6668" y="2382252"/>
            <a:ext cx="2309548" cy="42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CC7A4-9550-4A95-92D9-2E6D4F192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9892" y="1933911"/>
            <a:ext cx="2189252" cy="97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3F1FE-92B0-444A-BFDB-884A13DA3A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13052" y="2187627"/>
            <a:ext cx="2758152" cy="6844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87CC0-EBDB-4DAF-99FD-FF1DBA38CA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95675" y="3063171"/>
            <a:ext cx="1975599" cy="102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3F834F-7427-4A9D-AA26-7489C1BAE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5789" b="29084"/>
          <a:stretch/>
        </p:blipFill>
        <p:spPr>
          <a:xfrm>
            <a:off x="7997242" y="3262780"/>
            <a:ext cx="2363955" cy="8303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BCE412-79B6-42BB-878B-0EA1A517B7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7929" y="4562850"/>
            <a:ext cx="2867025" cy="57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903489-A9D2-44B9-AC98-4544E37C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68" b="21329"/>
          <a:stretch/>
        </p:blipFill>
        <p:spPr>
          <a:xfrm>
            <a:off x="3371274" y="5562204"/>
            <a:ext cx="1756551" cy="9043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A47FD2-DC00-40B9-8F2A-42DE4D523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6862" b="29325"/>
          <a:stretch/>
        </p:blipFill>
        <p:spPr>
          <a:xfrm>
            <a:off x="6264211" y="5639346"/>
            <a:ext cx="2822080" cy="684445"/>
          </a:xfrm>
          <a:prstGeom prst="rect">
            <a:avLst/>
          </a:prstGeom>
        </p:spPr>
      </p:pic>
      <p:pic>
        <p:nvPicPr>
          <p:cNvPr id="1026" name="Picture 2" descr="https://www.sparkle.ms/wp-content/uploads/2017/02/Sparkle_oranje_RGB_transparant-1.png">
            <a:extLst>
              <a:ext uri="{FF2B5EF4-FFF2-40B4-BE49-F238E27FC236}">
                <a16:creationId xmlns:a16="http://schemas.microsoft.com/office/drawing/2014/main" id="{CCF5F063-5CD8-4C66-B84E-0AF0888268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26" y="3230261"/>
            <a:ext cx="2788365" cy="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D3DD18-2C5C-41F2-8A84-602B89BF1BE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13052" y="4312295"/>
            <a:ext cx="2754062" cy="629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28790-CD47-4E23-9E60-A49164153F2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300741" y="4385116"/>
            <a:ext cx="1301776" cy="8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5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4906190" cy="268512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1260" y="4879910"/>
            <a:ext cx="4906190" cy="12097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6441260" y="4562476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16F265-CB9E-244A-9E8D-C41E86718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463" y="4789488"/>
            <a:ext cx="1647825" cy="1647825"/>
          </a:xfrm>
        </p:spPr>
        <p:txBody>
          <a:bodyPr anchor="b">
            <a:noAutofit/>
          </a:bodyPr>
          <a:lstStyle>
            <a:lvl1pPr marL="0" indent="0">
              <a:buNone/>
              <a:defRPr sz="8800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1AC39026-3854-F940-8B46-B53D39DD6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A800798-C01D-D545-A8B7-08EB71AD5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1C370A6-001B-8E40-A000-B7E639E01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3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5" y="1877352"/>
            <a:ext cx="4906190" cy="268512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95" y="4879910"/>
            <a:ext cx="4906190" cy="12097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443995" y="4562476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078C6F7-E506-6248-A32F-63025870F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35525" y="4789488"/>
            <a:ext cx="1647825" cy="1647825"/>
          </a:xfrm>
        </p:spPr>
        <p:txBody>
          <a:bodyPr anchor="b">
            <a:noAutofit/>
          </a:bodyPr>
          <a:lstStyle>
            <a:lvl1pPr marL="0" indent="0" algn="r">
              <a:buNone/>
              <a:defRPr sz="8800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C72D8-3A45-6842-9D97-E1BB243C6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5112" y="514616"/>
            <a:ext cx="377016" cy="377016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270832D-E995-9D42-A137-5FCD31945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169859C1-395F-1141-ACF2-E162888B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3FBBB81-E75F-E048-9AEC-7EE567270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6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975611E-EF33-9F45-BBF1-49249923B55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2085238"/>
            <a:ext cx="5157787" cy="419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76DFD-016F-2E49-A84C-253E512A8AFC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6D5E68-372E-A349-AF00-A172EE28249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194424" y="2085239"/>
            <a:ext cx="5157787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68C371-223D-7A42-96E8-1E03AB8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B4B8A8F9-3C43-C949-B1C0-A8B8CDAAC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2620141-C7A5-1848-8E42-AC662916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A21732F-5756-F04A-95E5-27F5A3F54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37A62-32DE-0B46-A524-62E6E3D0A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85239"/>
            <a:ext cx="5157787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671C9C-85CE-E14B-9FC6-817E57C1BA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4425" y="2085239"/>
            <a:ext cx="5157787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A51C9D-3D0F-EA4A-BD21-9D5F6162FD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F405FDA-2C4D-6348-89CB-95CF4CC0D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E9F51EA-B2F0-5C4D-A527-57A40B3CB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0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C3D4-D22E-424F-8157-7AC3484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6015-957C-6C4E-A57B-94727B31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E475-895D-6945-9E61-8D8048DABDC3}" type="datetime1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BA212-1942-644C-B2C0-B41B73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4DAC2-0A08-7B48-B7B4-AAB874E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19FE-4C3E-0D46-8469-B370C71CA9C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E6BD8B7-D3BE-4342-B231-1343E4CD91D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2085238"/>
            <a:ext cx="10515599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/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189441-AC3D-8547-95EF-2A4502AA75F1}"/>
              </a:ext>
            </a:extLst>
          </p:cNvPr>
          <p:cNvSpPr/>
          <p:nvPr userDrawn="1"/>
        </p:nvSpPr>
        <p:spPr>
          <a:xfrm>
            <a:off x="836612" y="2751194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E5B95-C8F4-7743-8D0D-36B8B03C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28188-27FD-8A49-861E-FFE04459B038}" type="datetime1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063DC-2C18-C74C-BE19-6F04D0CE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ABF0-E643-3540-ABAE-0A9A84A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9B6CE-3A22-6D47-9F86-A8067A8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F2C1107-90B8-5C4F-B079-C642DDC4B61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2751193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AF3AB9B-E328-E746-864E-13D806CCB5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1368" y="4239803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2977F38-802D-1640-85FA-DA8A52B2774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51368" y="4529516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A010B-2DD4-C347-95FD-D8B020986372}"/>
              </a:ext>
            </a:extLst>
          </p:cNvPr>
          <p:cNvSpPr/>
          <p:nvPr userDrawn="1"/>
        </p:nvSpPr>
        <p:spPr>
          <a:xfrm>
            <a:off x="297858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D2A6EF-C233-B344-A196-D52C8D8F78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97858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0F8F8-5FE7-EA4A-B4B8-57CB596152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09334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FC92C2-FCE1-DA4D-9D02-D1322287D6E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09334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95A46-1AE9-3D43-BF98-CD9089233394}"/>
              </a:ext>
            </a:extLst>
          </p:cNvPr>
          <p:cNvSpPr/>
          <p:nvPr userDrawn="1"/>
        </p:nvSpPr>
        <p:spPr>
          <a:xfrm>
            <a:off x="511520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927DC15-CC52-D847-BDD1-C68C1C85D400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11520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1BC0A9-6415-7C46-BF69-D474CB3E2E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2996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7C81D12-CD28-9E44-B5AF-C13DFE66A39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522996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3D9A4A-524C-9B45-A039-B880EF70A93B}"/>
              </a:ext>
            </a:extLst>
          </p:cNvPr>
          <p:cNvSpPr/>
          <p:nvPr userDrawn="1"/>
        </p:nvSpPr>
        <p:spPr>
          <a:xfrm>
            <a:off x="7254250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7FC2E8C-D328-104D-AF4C-0A6819A188E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254250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2141247-0609-C647-8CEA-4DC988E664DC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69006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1D86373-1286-9940-B640-86F257B106F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7369006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D5F8F8-8025-F240-AEED-563D172860A7}"/>
              </a:ext>
            </a:extLst>
          </p:cNvPr>
          <p:cNvSpPr/>
          <p:nvPr userDrawn="1"/>
        </p:nvSpPr>
        <p:spPr>
          <a:xfrm>
            <a:off x="939081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22FE0AD-6FEA-1A46-8405-F919D9F5C121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39081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49D9406-1EFE-6C45-AAE7-B4374CCAF8B0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950557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8A995C7-9ECF-6D44-9F63-29E815CB8986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50557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4EF4A0-53F3-3745-AE77-CD206C66F58E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BB1E2-FEED-A84B-B6D6-0B738F19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CB735-0D4E-CD49-A589-A30C0EDB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E3D2-7DCD-0C49-BE4C-3AEA91A4F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5C31F-6B5C-C24E-A333-8685F640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365A-B908-D547-92F9-504F68BF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9ABFB-1C6D-EE45-A4E7-F869E0EA4C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5112" y="514616"/>
            <a:ext cx="377016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5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pace Mono" panose="0200050904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ork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ork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.citibikenyc.com/system-dat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tools/vertipaq-analyzer/" TargetMode="External"/><Relationship Id="rId7" Type="http://schemas.openxmlformats.org/officeDocument/2006/relationships/hyperlink" Target="https://www.powerbisentinel.com/" TargetMode="External"/><Relationship Id="rId2" Type="http://schemas.openxmlformats.org/officeDocument/2006/relationships/hyperlink" Target="https://daxstudio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phbruno/Power-BI-Field-Finder" TargetMode="External"/><Relationship Id="rId5" Type="http://schemas.openxmlformats.org/officeDocument/2006/relationships/hyperlink" Target="https://radacad.com/power-bi-helper" TargetMode="External"/><Relationship Id="rId4" Type="http://schemas.openxmlformats.org/officeDocument/2006/relationships/hyperlink" Target="https://tabulareditor.github.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sqlbi.com/books/the-definitive-guide-to-dax-2nd-editio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witter.com/ChrisHamill17/status/11602426363696947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bi.com/books/the-definitive-guide-to-dax-2nd-edition/" TargetMode="External"/><Relationship Id="rId3" Type="http://schemas.openxmlformats.org/officeDocument/2006/relationships/hyperlink" Target="https://docs.microsoft.com/en-us/power-bi/guidance/import-modeling-data-reduction" TargetMode="External"/><Relationship Id="rId7" Type="http://schemas.openxmlformats.org/officeDocument/2006/relationships/hyperlink" Target="https://docs.microsoft.com/en-us/power-bi/visuals/power-bi-visualization-best-practices" TargetMode="External"/><Relationship Id="rId2" Type="http://schemas.openxmlformats.org/officeDocument/2006/relationships/hyperlink" Target="https://docs.microsoft.com/en-us/power-bi/power-bi-reports-perform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-bi/desktop-performance-analyzer" TargetMode="External"/><Relationship Id="rId5" Type="http://schemas.openxmlformats.org/officeDocument/2006/relationships/hyperlink" Target="https://sqlserverbi.blog/2019/08/24/power-bi-project-good-and-best-practices/" TargetMode="External"/><Relationship Id="rId4" Type="http://schemas.openxmlformats.org/officeDocument/2006/relationships/hyperlink" Target="https://docs.microsoft.com/en-us/power-bi/guidance/star-schem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bi.com/articles/comparing-dax-calculated-columns-with-power-query-computed-columns/" TargetMode="External"/><Relationship Id="rId3" Type="http://schemas.openxmlformats.org/officeDocument/2006/relationships/hyperlink" Target="https://github.com/otykier/TabularEditor" TargetMode="External"/><Relationship Id="rId7" Type="http://schemas.openxmlformats.org/officeDocument/2006/relationships/hyperlink" Target="https://github.com/stephbruno/Power-BI-Field-Finder" TargetMode="External"/><Relationship Id="rId2" Type="http://schemas.openxmlformats.org/officeDocument/2006/relationships/hyperlink" Target="https://www.sqlbi.com/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bihelper.org/" TargetMode="External"/><Relationship Id="rId11" Type="http://schemas.openxmlformats.org/officeDocument/2006/relationships/hyperlink" Target="https://blog.crossjoin.co.uk/2019/12/02/testing-performance-of-power-bi-reports-in-the-browser-part-1/" TargetMode="External"/><Relationship Id="rId5" Type="http://schemas.openxmlformats.org/officeDocument/2006/relationships/hyperlink" Target="https://www.youtube.com/playlist?list=PLn1m_aBmgsbGDZb7ydd8_LS1AfosdRndQ" TargetMode="External"/><Relationship Id="rId10" Type="http://schemas.openxmlformats.org/officeDocument/2006/relationships/hyperlink" Target="https://www.biinsight.com/four-different-ways-to-find-your-power-bi-desktop-local-port-number/" TargetMode="External"/><Relationship Id="rId4" Type="http://schemas.openxmlformats.org/officeDocument/2006/relationships/hyperlink" Target="https://powerbi.tips/2020/04/tabular-editor-rocks/" TargetMode="External"/><Relationship Id="rId9" Type="http://schemas.openxmlformats.org/officeDocument/2006/relationships/hyperlink" Target="https://www.sqlbi.com/tv/my-power-bi-report-is-slow-what-should-i-do-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69CAC-F06D-4B54-B00E-22F08A87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Troubleshooting Power BI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298EA-B32F-41F1-8D68-9D1BA313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45697"/>
            <a:ext cx="2591234" cy="483159"/>
          </a:xfrm>
        </p:spPr>
        <p:txBody>
          <a:bodyPr/>
          <a:lstStyle/>
          <a:p>
            <a:r>
              <a:rPr lang="nl-BE" dirty="0"/>
              <a:t>No coffee? No </a:t>
            </a:r>
            <a:r>
              <a:rPr lang="nl-BE" dirty="0" err="1"/>
              <a:t>Insights</a:t>
            </a:r>
            <a:r>
              <a:rPr lang="nl-BE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72D54-5CF9-4510-AC07-D82C1BD0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083735C-606C-4B4A-87BE-AA44F4FD816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3019" b="3019"/>
          <a:stretch>
            <a:fillRect/>
          </a:stretch>
        </p:blipFill>
        <p:spPr>
          <a:xfrm>
            <a:off x="836612" y="2528856"/>
            <a:ext cx="2705459" cy="382969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8F4C3B-91A7-4719-B22E-352CF33631F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 you've built a Power BI report with all the </a:t>
            </a:r>
            <a:r>
              <a:rPr lang="en-US" dirty="0" err="1"/>
              <a:t>shinies</a:t>
            </a:r>
            <a:r>
              <a:rPr lang="en-US" dirty="0"/>
              <a:t>? Good! </a:t>
            </a:r>
          </a:p>
          <a:p>
            <a:r>
              <a:rPr lang="en-US" dirty="0"/>
              <a:t>After some usage, users have reacted that it's a bit sluggish in usage, and they're not keen on using it anymore.</a:t>
            </a:r>
          </a:p>
          <a:p>
            <a:endParaRPr lang="en-US" dirty="0"/>
          </a:p>
          <a:p>
            <a:r>
              <a:rPr lang="en-US" dirty="0"/>
              <a:t>Starting off with the new Performance Analyzer Pane, we'll demonstrate how you can pinpoint bottlenecks in your report, and take actions on these insights.</a:t>
            </a:r>
          </a:p>
          <a:p>
            <a:r>
              <a:rPr lang="en-US" dirty="0"/>
              <a:t>With the myriad of root causes that are out there, an elimination approach might suit us very well. </a:t>
            </a:r>
          </a:p>
          <a:p>
            <a:r>
              <a:rPr lang="en-US" dirty="0"/>
              <a:t>Some of the main causes will be explained, and we'll get you going on how you can fix it for yourselves.</a:t>
            </a:r>
          </a:p>
          <a:p>
            <a:endParaRPr lang="en-US" dirty="0"/>
          </a:p>
          <a:p>
            <a:r>
              <a:rPr lang="en-US" dirty="0"/>
              <a:t>This talk will place emphasis on leveraging external free community tools to assess the state of the data model, and go further on fixing the groundworks of your solution.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Attendees should note that is not a DAX Deep Dive class, before wandering in :-)</a:t>
            </a:r>
            <a:endParaRPr lang="nl-B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079CFD-601B-43CC-A0E4-0E9C10A6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Benni De Jagere</a:t>
            </a:r>
          </a:p>
        </p:txBody>
      </p:sp>
    </p:spTree>
    <p:extLst>
      <p:ext uri="{BB962C8B-B14F-4D97-AF65-F5344CB8AC3E}">
        <p14:creationId xmlns:p14="http://schemas.microsoft.com/office/powerpoint/2010/main" val="414254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Report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9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3956674" y="6436578"/>
            <a:ext cx="4293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https://elidesc.com/wp-content/uploads/2012/07/Velo_Antwerpen.jpg</a:t>
            </a:r>
          </a:p>
        </p:txBody>
      </p:sp>
      <p:pic>
        <p:nvPicPr>
          <p:cNvPr id="1026" name="Picture 2" descr="VÃ©lo Antwerpen | elidesc">
            <a:extLst>
              <a:ext uri="{FF2B5EF4-FFF2-40B4-BE49-F238E27FC236}">
                <a16:creationId xmlns:a16="http://schemas.microsoft.com/office/drawing/2014/main" id="{6251AF59-E17A-4250-AE76-FF3DD333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19" y="1943817"/>
            <a:ext cx="6307162" cy="43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1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York </a:t>
            </a:r>
            <a:r>
              <a:rPr lang="nl-BE" dirty="0" err="1"/>
              <a:t>Citibikes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www.citibikenyc.com/system-data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/>
              <a:t>Public Open Data</a:t>
            </a:r>
          </a:p>
          <a:p>
            <a:r>
              <a:rPr lang="nl-BE" dirty="0"/>
              <a:t>Starts </a:t>
            </a:r>
            <a:r>
              <a:rPr lang="nl-BE" dirty="0" err="1"/>
              <a:t>June</a:t>
            </a:r>
            <a:r>
              <a:rPr lang="nl-BE" dirty="0"/>
              <a:t> 2013</a:t>
            </a:r>
          </a:p>
          <a:p>
            <a:r>
              <a:rPr lang="nl-BE" dirty="0"/>
              <a:t>Information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trip</a:t>
            </a:r>
          </a:p>
          <a:p>
            <a:pPr lvl="1"/>
            <a:r>
              <a:rPr lang="nl-BE" dirty="0" err="1"/>
              <a:t>Longer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60 </a:t>
            </a:r>
            <a:r>
              <a:rPr lang="nl-BE" dirty="0" err="1"/>
              <a:t>seconds</a:t>
            </a:r>
            <a:endParaRPr lang="nl-BE" dirty="0"/>
          </a:p>
          <a:p>
            <a:pPr lvl="1"/>
            <a:r>
              <a:rPr lang="nl-BE" dirty="0"/>
              <a:t>Starts at public station</a:t>
            </a:r>
          </a:p>
          <a:p>
            <a:r>
              <a:rPr lang="nl-BE" dirty="0"/>
              <a:t>Masterdata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5869-E274-4B64-A91D-8EEAF6742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27" y="2659615"/>
            <a:ext cx="5493517" cy="3664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6262171" y="6362167"/>
            <a:ext cx="5929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https://i0.wp.com/thenypost.files.wordpress.com/2013/12/citibike1.jpg?quality=90&amp;strip=all&amp;ssl=1</a:t>
            </a:r>
          </a:p>
        </p:txBody>
      </p:sp>
    </p:spTree>
    <p:extLst>
      <p:ext uri="{BB962C8B-B14F-4D97-AF65-F5344CB8AC3E}">
        <p14:creationId xmlns:p14="http://schemas.microsoft.com/office/powerpoint/2010/main" val="378115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5163852" cy="2685124"/>
          </a:xfrm>
        </p:spPr>
        <p:txBody>
          <a:bodyPr/>
          <a:lstStyle/>
          <a:p>
            <a:r>
              <a:rPr lang="nl-BE" dirty="0"/>
              <a:t>The Report(s)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03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1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5163852" cy="2685124"/>
          </a:xfrm>
        </p:spPr>
        <p:txBody>
          <a:bodyPr/>
          <a:lstStyle/>
          <a:p>
            <a:r>
              <a:rPr lang="nl-BE" dirty="0"/>
              <a:t>Inside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4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D102-D2F5-4350-B6D4-6B400560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Inside 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3177-FCAF-4B2D-B8BC-FBDE65CA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E7F0F-32B7-4D30-A262-EDB3327D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" y="2142814"/>
            <a:ext cx="12090245" cy="309593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4B2ABB0-BE3F-4088-BB8C-7E87820FDC60}"/>
              </a:ext>
            </a:extLst>
          </p:cNvPr>
          <p:cNvSpPr/>
          <p:nvPr/>
        </p:nvSpPr>
        <p:spPr>
          <a:xfrm flipH="1">
            <a:off x="5676900" y="1457014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3BF19A-D950-4244-9A20-F1967D06329A}"/>
              </a:ext>
            </a:extLst>
          </p:cNvPr>
          <p:cNvSpPr/>
          <p:nvPr/>
        </p:nvSpPr>
        <p:spPr>
          <a:xfrm flipH="1">
            <a:off x="5210175" y="1457014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D9D1E2F-70EE-4C74-9D89-1F28B57476F8}"/>
              </a:ext>
            </a:extLst>
          </p:cNvPr>
          <p:cNvSpPr/>
          <p:nvPr/>
        </p:nvSpPr>
        <p:spPr>
          <a:xfrm rot="5400000" flipH="1">
            <a:off x="2597002" y="3684181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91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5163852" cy="2685124"/>
          </a:xfrm>
        </p:spPr>
        <p:txBody>
          <a:bodyPr/>
          <a:lstStyle/>
          <a:p>
            <a:r>
              <a:rPr lang="nl-BE" dirty="0"/>
              <a:t>Tools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Analyzer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Public Release in May 2019</a:t>
            </a:r>
          </a:p>
          <a:p>
            <a:r>
              <a:rPr lang="en-GB" dirty="0"/>
              <a:t>Flight Recorder for all operations</a:t>
            </a:r>
          </a:p>
          <a:p>
            <a:r>
              <a:rPr lang="en-GB" dirty="0"/>
              <a:t>Breaks down execution times</a:t>
            </a:r>
          </a:p>
          <a:p>
            <a:r>
              <a:rPr lang="en-GB" dirty="0"/>
              <a:t>Export results with ease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6683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https://docs.microsoft.com/en-us/power-bi/media/desktop-performance-analyzer/performance-analyzer-01.png</a:t>
            </a:r>
          </a:p>
        </p:txBody>
      </p:sp>
      <p:pic>
        <p:nvPicPr>
          <p:cNvPr id="1028" name="Picture 4" descr="Performance analyzer">
            <a:extLst>
              <a:ext uri="{FF2B5EF4-FFF2-40B4-BE49-F238E27FC236}">
                <a16:creationId xmlns:a16="http://schemas.microsoft.com/office/drawing/2014/main" id="{A171D0D2-3750-4BDD-9797-511F55AA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96" y="1543712"/>
            <a:ext cx="4464504" cy="41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8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9435-7CBE-410C-8CB8-72F5D278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Tools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280C-3E12-4FDB-95D7-64C644C2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Performance Analyzer Pane</a:t>
            </a:r>
          </a:p>
          <a:p>
            <a:r>
              <a:rPr lang="nl-B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DAX Studio</a:t>
            </a:r>
            <a:r>
              <a:rPr lang="nl-BE" dirty="0"/>
              <a:t> (SQLBI.com)</a:t>
            </a:r>
          </a:p>
          <a:p>
            <a:r>
              <a:rPr lang="nl-B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VertiPaq</a:t>
            </a:r>
            <a:r>
              <a:rPr lang="nl-B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Analyzer </a:t>
            </a:r>
            <a:r>
              <a:rPr lang="nl-BE" dirty="0"/>
              <a:t>(SQLBI.com)</a:t>
            </a:r>
          </a:p>
          <a:p>
            <a:r>
              <a:rPr lang="nl-BE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Tabular</a:t>
            </a:r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Editor</a:t>
            </a:r>
            <a:endParaRPr lang="nl-BE" dirty="0"/>
          </a:p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Helper</a:t>
            </a:r>
            <a:endParaRPr lang="nl-BE" dirty="0"/>
          </a:p>
          <a:p>
            <a:r>
              <a:rPr lang="nl-B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Field </a:t>
            </a:r>
            <a:r>
              <a:rPr lang="nl-BE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Finder</a:t>
            </a:r>
            <a:endParaRPr lang="nl-BE" dirty="0"/>
          </a:p>
          <a:p>
            <a:r>
              <a:rPr lang="nl-B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nl-BE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Sentinel</a:t>
            </a:r>
            <a:r>
              <a:rPr lang="nl-B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(€)</a:t>
            </a:r>
            <a:endParaRPr lang="nl-BE" dirty="0"/>
          </a:p>
          <a:p>
            <a:r>
              <a:rPr lang="nl-BE" dirty="0" err="1"/>
              <a:t>And</a:t>
            </a:r>
            <a:r>
              <a:rPr lang="nl-BE" dirty="0"/>
              <a:t> more ..</a:t>
            </a:r>
          </a:p>
        </p:txBody>
      </p:sp>
    </p:spTree>
    <p:extLst>
      <p:ext uri="{BB962C8B-B14F-4D97-AF65-F5344CB8AC3E}">
        <p14:creationId xmlns:p14="http://schemas.microsoft.com/office/powerpoint/2010/main" val="299748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5163852" cy="2685124"/>
          </a:xfrm>
        </p:spPr>
        <p:txBody>
          <a:bodyPr/>
          <a:lstStyle/>
          <a:p>
            <a:r>
              <a:rPr lang="nl-BE" dirty="0"/>
              <a:t>The Tips &amp; Best </a:t>
            </a:r>
            <a:r>
              <a:rPr lang="nl-BE" dirty="0" err="1"/>
              <a:t>Practices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35DF-A33A-9A4A-8DE8-D718ECC0E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96"/>
            <a:ext cx="9144000" cy="661878"/>
          </a:xfrm>
        </p:spPr>
        <p:txBody>
          <a:bodyPr/>
          <a:lstStyle/>
          <a:p>
            <a:r>
              <a:rPr lang="en-US" dirty="0"/>
              <a:t>Troubleshooting Power BI Report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3C9D5-3201-F54E-B5B1-CF7B58D7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777" y="5238326"/>
            <a:ext cx="9144000" cy="1470727"/>
          </a:xfrm>
        </p:spPr>
        <p:txBody>
          <a:bodyPr/>
          <a:lstStyle/>
          <a:p>
            <a:r>
              <a:rPr lang="en-US" dirty="0"/>
              <a:t>Benni De Jagere</a:t>
            </a:r>
          </a:p>
          <a:p>
            <a:r>
              <a:rPr lang="en-US" dirty="0"/>
              <a:t>Senior Data Insights Consultant</a:t>
            </a:r>
          </a:p>
        </p:txBody>
      </p:sp>
    </p:spTree>
    <p:extLst>
      <p:ext uri="{BB962C8B-B14F-4D97-AF65-F5344CB8AC3E}">
        <p14:creationId xmlns:p14="http://schemas.microsoft.com/office/powerpoint/2010/main" val="42688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Rule(s)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Transform early</a:t>
            </a:r>
          </a:p>
          <a:p>
            <a:r>
              <a:rPr lang="en-GB" dirty="0"/>
              <a:t>Transform once</a:t>
            </a:r>
          </a:p>
          <a:p>
            <a:r>
              <a:rPr lang="en-GB" dirty="0"/>
              <a:t>Transform smart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33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 Date/Time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5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Column/</a:t>
            </a:r>
            <a:r>
              <a:rPr lang="nl-BE" dirty="0" err="1"/>
              <a:t>Row</a:t>
            </a:r>
            <a:r>
              <a:rPr lang="nl-BE" dirty="0"/>
              <a:t> </a:t>
            </a:r>
            <a:r>
              <a:rPr lang="nl-BE" dirty="0" err="1"/>
              <a:t>Usage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59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Modelling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0404270-07D3-473D-A42A-54EED125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70" y="1981593"/>
            <a:ext cx="6421066" cy="45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BF554-05D0-4FC7-9CC1-9477D012D366}"/>
              </a:ext>
            </a:extLst>
          </p:cNvPr>
          <p:cNvSpPr txBox="1"/>
          <p:nvPr/>
        </p:nvSpPr>
        <p:spPr>
          <a:xfrm>
            <a:off x="8546853" y="6369658"/>
            <a:ext cx="3339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/>
              <a:t>Thanks</a:t>
            </a:r>
            <a:r>
              <a:rPr lang="nl-BE" sz="3200" dirty="0"/>
              <a:t>, @</a:t>
            </a:r>
            <a:r>
              <a:rPr lang="nl-BE" sz="3200" dirty="0" err="1"/>
              <a:t>KoVer</a:t>
            </a:r>
            <a:r>
              <a:rPr lang="nl-BE" sz="3200" dirty="0"/>
              <a:t> </a:t>
            </a:r>
            <a:r>
              <a:rPr lang="nl-BE" sz="3200" dirty="0">
                <a:sym typeface="Wingdings" panose="05000000000000000000" pitchFamily="2" charset="2"/>
              </a:rPr>
              <a:t>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20088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</p:spPr>
        <p:txBody>
          <a:bodyPr/>
          <a:lstStyle/>
          <a:p>
            <a:r>
              <a:rPr lang="en-GB"/>
              <a:t>Modelling Tips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6" y="208524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Star Schema (all the things!)</a:t>
            </a:r>
          </a:p>
          <a:p>
            <a:r>
              <a:rPr lang="en-GB" dirty="0"/>
              <a:t>Use persisted surrogate keys for relationships</a:t>
            </a:r>
          </a:p>
          <a:p>
            <a:r>
              <a:rPr lang="en-GB" dirty="0"/>
              <a:t>Avoid Bi-Directional filtering (rather DAX </a:t>
            </a:r>
            <a:r>
              <a:rPr lang="en-GB" dirty="0" err="1"/>
              <a:t>Crossfilter</a:t>
            </a:r>
            <a:r>
              <a:rPr lang="en-GB" dirty="0"/>
              <a:t>)</a:t>
            </a:r>
          </a:p>
          <a:p>
            <a:r>
              <a:rPr lang="en-GB" dirty="0"/>
              <a:t>Disable auto date/time, rather ‘Mark as Date Table’</a:t>
            </a:r>
          </a:p>
          <a:p>
            <a:r>
              <a:rPr lang="en-GB" dirty="0"/>
              <a:t>Debate Role-playing dimensions</a:t>
            </a:r>
          </a:p>
          <a:p>
            <a:r>
              <a:rPr lang="en-GB" dirty="0"/>
              <a:t>Optimize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237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Tips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Avoid wide tables</a:t>
            </a:r>
          </a:p>
          <a:p>
            <a:r>
              <a:rPr lang="en-GB" dirty="0"/>
              <a:t>Remove unused columns </a:t>
            </a:r>
            <a:r>
              <a:rPr lang="en-GB" b="1" dirty="0"/>
              <a:t>and </a:t>
            </a:r>
            <a:r>
              <a:rPr lang="en-GB" dirty="0"/>
              <a:t>rows</a:t>
            </a:r>
          </a:p>
          <a:p>
            <a:r>
              <a:rPr lang="en-GB" dirty="0"/>
              <a:t>Only load queries that are used</a:t>
            </a:r>
          </a:p>
          <a:p>
            <a:r>
              <a:rPr lang="en-GB" dirty="0"/>
              <a:t>Reduce inappropriate summarization</a:t>
            </a:r>
          </a:p>
          <a:p>
            <a:r>
              <a:rPr lang="en-GB" dirty="0"/>
              <a:t>Think about your data granularity</a:t>
            </a:r>
          </a:p>
          <a:p>
            <a:r>
              <a:rPr lang="en-GB" dirty="0"/>
              <a:t>Hide (or remove) Key fields from the model view</a:t>
            </a:r>
          </a:p>
          <a:p>
            <a:r>
              <a:rPr lang="en-GB" dirty="0"/>
              <a:t>Consider your source and refresh schedule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786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0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PowerQuery</a:t>
            </a:r>
            <a:r>
              <a:rPr lang="en-GB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Folding, when possible</a:t>
            </a:r>
          </a:p>
          <a:p>
            <a:r>
              <a:rPr lang="en-GB" dirty="0"/>
              <a:t>Don’t repeat tables &amp; fields</a:t>
            </a:r>
          </a:p>
          <a:p>
            <a:r>
              <a:rPr lang="en-GB" dirty="0"/>
              <a:t>Only load tables that are used in the model</a:t>
            </a:r>
          </a:p>
          <a:p>
            <a:r>
              <a:rPr lang="en-GB" dirty="0"/>
              <a:t>Specify correct Data Types</a:t>
            </a:r>
          </a:p>
          <a:p>
            <a:r>
              <a:rPr lang="en-GB" dirty="0"/>
              <a:t>Parameterize ‘fact’ queries (Date or Entity)</a:t>
            </a:r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391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5927A1F-9A43-41E9-AEF1-458BA7FE6448}"/>
              </a:ext>
            </a:extLst>
          </p:cNvPr>
          <p:cNvSpPr txBox="1">
            <a:spLocks/>
          </p:cNvSpPr>
          <p:nvPr/>
        </p:nvSpPr>
        <p:spPr>
          <a:xfrm>
            <a:off x="838200" y="2094807"/>
            <a:ext cx="6466321" cy="42289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pace Mono" panose="02000509040000020004" pitchFamily="49" charset="0"/>
              </a:rPr>
              <a:t>Senior Data Insights Consultant</a:t>
            </a:r>
          </a:p>
          <a:p>
            <a:r>
              <a:rPr lang="en-US" dirty="0" err="1">
                <a:latin typeface="Space Mono" panose="02000509040000020004" pitchFamily="49" charset="0"/>
              </a:rPr>
              <a:t>Realdolmen</a:t>
            </a:r>
            <a:r>
              <a:rPr lang="en-US" dirty="0">
                <a:latin typeface="Space Mono" panose="02000509040000020004" pitchFamily="49" charset="0"/>
              </a:rPr>
              <a:t>, a Gfi company</a:t>
            </a:r>
          </a:p>
          <a:p>
            <a:r>
              <a:rPr lang="en-US" dirty="0">
                <a:latin typeface="Space Mono" panose="02000509040000020004" pitchFamily="49" charset="0"/>
              </a:rPr>
              <a:t>         .be</a:t>
            </a:r>
          </a:p>
          <a:p>
            <a:r>
              <a:rPr lang="en-US" dirty="0">
                <a:latin typeface="Space Mono" panose="02000509040000020004" pitchFamily="49" charset="0"/>
              </a:rPr>
              <a:t>   @</a:t>
            </a:r>
            <a:r>
              <a:rPr lang="en-US" dirty="0" err="1">
                <a:latin typeface="Space Mono" panose="02000509040000020004" pitchFamily="49" charset="0"/>
              </a:rPr>
              <a:t>BenniDeJagere</a:t>
            </a:r>
            <a:endParaRPr lang="en-US" dirty="0">
              <a:latin typeface="Space Mono" panose="02000509040000020004" pitchFamily="49" charset="0"/>
            </a:endParaRPr>
          </a:p>
          <a:p>
            <a:r>
              <a:rPr lang="en-US" dirty="0">
                <a:latin typeface="Space Mono" panose="02000509040000020004" pitchFamily="49" charset="0"/>
              </a:rPr>
              <a:t>   /</a:t>
            </a:r>
            <a:r>
              <a:rPr lang="en-US" dirty="0" err="1">
                <a:latin typeface="Space Mono" panose="02000509040000020004" pitchFamily="49" charset="0"/>
              </a:rPr>
              <a:t>bennidejagere</a:t>
            </a:r>
            <a:endParaRPr lang="en-US" dirty="0">
              <a:latin typeface="Space Mono" panose="02000509040000020004" pitchFamily="49" charset="0"/>
            </a:endParaRPr>
          </a:p>
          <a:p>
            <a:r>
              <a:rPr lang="en-US" dirty="0">
                <a:latin typeface="Space Mono" panose="02000509040000020004" pitchFamily="49" charset="0"/>
              </a:rPr>
              <a:t>#</a:t>
            </a:r>
            <a:r>
              <a:rPr lang="en-US" dirty="0" err="1">
                <a:latin typeface="Space Mono" panose="02000509040000020004" pitchFamily="49" charset="0"/>
              </a:rPr>
              <a:t>SayNoToPieCharts</a:t>
            </a:r>
            <a:endParaRPr lang="en-US" dirty="0">
              <a:latin typeface="Space Mono" panose="02000509040000020004" pitchFamily="49" charset="0"/>
            </a:endParaRPr>
          </a:p>
          <a:p>
            <a:endParaRPr lang="en-US" dirty="0">
              <a:latin typeface="Space Mono" panose="0200050904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E099D-EC28-44E4-B2E8-70F204E3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nl-BE" dirty="0"/>
              <a:t>Benni De Jagere?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47CE-9648-4D85-B1B5-42666F4DC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310B3-F1F2-4290-B363-1293006B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32" y="2975219"/>
            <a:ext cx="531163" cy="531163"/>
          </a:xfrm>
          <a:prstGeom prst="rect">
            <a:avLst/>
          </a:prstGeom>
        </p:spPr>
      </p:pic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285C55B5-2213-42C3-B303-4F57C4F9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6044"/>
          <a:stretch>
            <a:fillRect/>
          </a:stretch>
        </p:blipFill>
        <p:spPr>
          <a:xfrm>
            <a:off x="7432431" y="487766"/>
            <a:ext cx="4049278" cy="5338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38F32-D9CC-47EB-8165-91678444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0" y="3437364"/>
            <a:ext cx="1984964" cy="479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9B64B-326D-4478-B76F-E944647E1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91" y="4010439"/>
            <a:ext cx="413272" cy="367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6C03C5-73F6-41C7-9A92-55DBFC709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63" y="4467980"/>
            <a:ext cx="540327" cy="540327"/>
          </a:xfrm>
          <a:prstGeom prst="rect">
            <a:avLst/>
          </a:prstGeom>
        </p:spPr>
      </p:pic>
      <p:pic>
        <p:nvPicPr>
          <p:cNvPr id="1026" name="Picture 2" descr="I received a 2015 Microsoft Azure MVP Award">
            <a:extLst>
              <a:ext uri="{FF2B5EF4-FFF2-40B4-BE49-F238E27FC236}">
                <a16:creationId xmlns:a16="http://schemas.microsoft.com/office/drawing/2014/main" id="{9628541F-BB02-4544-8A25-72F96AD5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59" y="1926456"/>
            <a:ext cx="1719262" cy="6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0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DAX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Avoid ‘repeater’ functions (</a:t>
            </a:r>
            <a:r>
              <a:rPr lang="en-GB" dirty="0" err="1"/>
              <a:t>SumX</a:t>
            </a:r>
            <a:r>
              <a:rPr lang="en-GB" dirty="0"/>
              <a:t>, </a:t>
            </a:r>
            <a:r>
              <a:rPr lang="en-GB" dirty="0" err="1"/>
              <a:t>AverageX</a:t>
            </a:r>
            <a:r>
              <a:rPr lang="en-GB" dirty="0"/>
              <a:t>, ..)</a:t>
            </a:r>
          </a:p>
          <a:p>
            <a:r>
              <a:rPr lang="en-GB" dirty="0"/>
              <a:t>Avoid calculated columns</a:t>
            </a:r>
          </a:p>
          <a:p>
            <a:r>
              <a:rPr lang="en-US" dirty="0"/>
              <a:t>Keep measures simple initially, and add complexity incrementally.</a:t>
            </a:r>
            <a:endParaRPr lang="en-GB" dirty="0"/>
          </a:p>
          <a:p>
            <a:r>
              <a:rPr lang="en-GB" dirty="0"/>
              <a:t>Use variables</a:t>
            </a:r>
          </a:p>
          <a:p>
            <a:r>
              <a:rPr lang="en-GB" dirty="0"/>
              <a:t>Solve the model, then solve DAX</a:t>
            </a:r>
          </a:p>
          <a:p>
            <a:r>
              <a:rPr lang="en-GB" dirty="0"/>
              <a:t>Use Data Categories</a:t>
            </a:r>
          </a:p>
          <a:p>
            <a:r>
              <a:rPr lang="en-GB" dirty="0"/>
              <a:t>Read </a:t>
            </a:r>
            <a:r>
              <a:rPr lang="en-GB" dirty="0">
                <a:hlinkClick r:id="rId2"/>
              </a:rPr>
              <a:t>the Bible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  <p:pic>
        <p:nvPicPr>
          <p:cNvPr id="9218" name="Picture 2" descr="https://www.sqlbi.com/wp-content/uploads/1509306978.jpg">
            <a:extLst>
              <a:ext uri="{FF2B5EF4-FFF2-40B4-BE49-F238E27FC236}">
                <a16:creationId xmlns:a16="http://schemas.microsoft.com/office/drawing/2014/main" id="{278A9580-6E86-401F-ADFA-F5314A51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771" y="4260909"/>
            <a:ext cx="1429617" cy="18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4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BB9-3067-4113-A644-D258360F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DAX </a:t>
            </a:r>
            <a:r>
              <a:rPr lang="nl-BE" dirty="0" err="1"/>
              <a:t>Formula</a:t>
            </a:r>
            <a:r>
              <a:rPr lang="nl-BE" dirty="0"/>
              <a:t> Engine &amp; Storage Engine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4451CC-ACC9-419E-A9BC-0888649FED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7655" y="1286266"/>
          <a:ext cx="10871201" cy="4656256"/>
        </p:xfrm>
        <a:graphic>
          <a:graphicData uri="http://schemas.openxmlformats.org/drawingml/2006/table">
            <a:tbl>
              <a:tblPr/>
              <a:tblGrid>
                <a:gridCol w="3349006">
                  <a:extLst>
                    <a:ext uri="{9D8B030D-6E8A-4147-A177-3AD203B41FA5}">
                      <a16:colId xmlns:a16="http://schemas.microsoft.com/office/drawing/2014/main" val="3270184702"/>
                    </a:ext>
                  </a:extLst>
                </a:gridCol>
                <a:gridCol w="3898461">
                  <a:extLst>
                    <a:ext uri="{9D8B030D-6E8A-4147-A177-3AD203B41FA5}">
                      <a16:colId xmlns:a16="http://schemas.microsoft.com/office/drawing/2014/main" val="191309160"/>
                    </a:ext>
                  </a:extLst>
                </a:gridCol>
                <a:gridCol w="3623734">
                  <a:extLst>
                    <a:ext uri="{9D8B030D-6E8A-4147-A177-3AD203B41FA5}">
                      <a16:colId xmlns:a16="http://schemas.microsoft.com/office/drawing/2014/main" val="247000727"/>
                    </a:ext>
                  </a:extLst>
                </a:gridCol>
              </a:tblGrid>
              <a:tr h="302295">
                <a:tc>
                  <a:txBody>
                    <a:bodyPr/>
                    <a:lstStyle/>
                    <a:p>
                      <a:r>
                        <a:rPr lang="nl-BE" sz="1600" b="0" i="0" dirty="0" err="1">
                          <a:effectLst/>
                          <a:latin typeface="+mn-lt"/>
                        </a:rPr>
                        <a:t>Category</a:t>
                      </a:r>
                      <a:endParaRPr lang="nl-BE" sz="1600" b="0" i="0" dirty="0">
                        <a:effectLst/>
                        <a:latin typeface="+mn-lt"/>
                      </a:endParaRP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 dirty="0" err="1">
                          <a:effectLst/>
                          <a:latin typeface="+mn-lt"/>
                        </a:rPr>
                        <a:t>Formula</a:t>
                      </a:r>
                      <a:r>
                        <a:rPr lang="nl-BE" sz="1600" b="0" i="0" dirty="0">
                          <a:effectLst/>
                          <a:latin typeface="+mn-lt"/>
                        </a:rPr>
                        <a:t>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Storage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23596"/>
                  </a:ext>
                </a:extLst>
              </a:tr>
              <a:tr h="795569">
                <a:tc>
                  <a:txBody>
                    <a:bodyPr/>
                    <a:lstStyle/>
                    <a:p>
                      <a:r>
                        <a:rPr lang="nl-BE" sz="1600" b="0" i="0" dirty="0">
                          <a:effectLst/>
                          <a:latin typeface="+mn-lt"/>
                        </a:rPr>
                        <a:t>Query </a:t>
                      </a:r>
                      <a:r>
                        <a:rPr lang="nl-BE" sz="1600" b="0" i="0" dirty="0" err="1">
                          <a:effectLst/>
                          <a:latin typeface="+mn-lt"/>
                        </a:rPr>
                        <a:t>received</a:t>
                      </a:r>
                      <a:endParaRPr lang="nl-BE" sz="1600" b="0" i="0" dirty="0">
                        <a:effectLst/>
                        <a:latin typeface="+mn-lt"/>
                      </a:endParaRP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Interpret DAX/MDX formula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Can handle single logic (xmSQL) from formula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904066"/>
                  </a:ext>
                </a:extLst>
              </a:tr>
              <a:tr h="1288843">
                <a:tc>
                  <a:txBody>
                    <a:bodyPr/>
                    <a:lstStyle/>
                    <a:p>
                      <a:r>
                        <a:rPr lang="nl-BE" sz="1600" b="0" i="0" dirty="0">
                          <a:effectLst/>
                          <a:latin typeface="+mn-lt"/>
                        </a:rPr>
                        <a:t>Target Data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+mn-lt"/>
                        </a:rPr>
                        <a:t>Iterate over 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datacaches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produced by storage engine (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datacaches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are in-memory tables)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Iterate over compressed data in vertipaq column stores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16638"/>
                  </a:ext>
                </a:extLst>
              </a:tr>
              <a:tr h="795569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Result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Produce result set and send back to requestor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Produce Datacaches send back to formula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9447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Thread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Single – Threaded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Multi – Threaded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456357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Cache utilization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61551"/>
                  </a:ext>
                </a:extLst>
              </a:tr>
              <a:tr h="631145"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Area of focus for  Performance Tuning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Check physical plan for bottleneck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+mn-lt"/>
                        </a:rPr>
                        <a:t>Check 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xmSQL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query for bottleneck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2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696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Reports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2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Page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 visuals on a single pane</a:t>
            </a:r>
          </a:p>
          <a:p>
            <a:r>
              <a:rPr lang="en-GB" dirty="0"/>
              <a:t>Filtering and slicing before rendering is a valid option (</a:t>
            </a:r>
            <a:r>
              <a:rPr lang="en-GB" dirty="0" err="1"/>
              <a:t>ie</a:t>
            </a:r>
            <a:r>
              <a:rPr lang="en-GB" dirty="0"/>
              <a:t>. Landing page, Report Filters, ..)</a:t>
            </a:r>
          </a:p>
          <a:p>
            <a:r>
              <a:rPr lang="en-GB" dirty="0"/>
              <a:t>Avoid having 5+ report tabs on a single report</a:t>
            </a:r>
          </a:p>
          <a:p>
            <a:r>
              <a:rPr lang="en-GB" dirty="0"/>
              <a:t>Avoid interaction between visuals when they’re not needed</a:t>
            </a:r>
          </a:p>
          <a:p>
            <a:r>
              <a:rPr lang="en-GB" dirty="0"/>
              <a:t>Avoid overly detailed visuals</a:t>
            </a:r>
          </a:p>
          <a:p>
            <a:r>
              <a:rPr lang="en-GB" dirty="0"/>
              <a:t>Be aware of render intensive visuals (</a:t>
            </a:r>
            <a:r>
              <a:rPr lang="en-GB" dirty="0" err="1"/>
              <a:t>ie</a:t>
            </a:r>
            <a:r>
              <a:rPr lang="en-GB" dirty="0"/>
              <a:t>. Maps, Custom visuals, ..)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921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A69-929E-4C27-8FBD-6B083EAC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Bonus </a:t>
            </a:r>
            <a:r>
              <a:rPr lang="nl-BE" dirty="0" err="1"/>
              <a:t>Round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2174-9BF4-4F3F-9DE2-AA83FDCE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799A-BB37-42BA-9BAA-9B43349B1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758E-A0EE-44EE-AD6B-81D7A454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pPr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46024-999E-4BBF-95F8-31083678F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Composite Models &amp; Aggregations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Composite models (and </a:t>
            </a:r>
            <a:r>
              <a:rPr lang="en-GB" dirty="0" err="1"/>
              <a:t>DirectQuery</a:t>
            </a:r>
            <a:r>
              <a:rPr lang="en-GB" dirty="0"/>
              <a:t>) require proper usage of DAX</a:t>
            </a:r>
          </a:p>
          <a:p>
            <a:pPr lvl="1"/>
            <a:r>
              <a:rPr lang="en-GB" dirty="0"/>
              <a:t>Use these wisely</a:t>
            </a:r>
          </a:p>
          <a:p>
            <a:r>
              <a:rPr lang="en-GB" dirty="0"/>
              <a:t>Aggregations cost memory, data refresh time</a:t>
            </a:r>
          </a:p>
          <a:p>
            <a:pPr lvl="1"/>
            <a:r>
              <a:rPr lang="en-GB" dirty="0"/>
              <a:t>Solve specific performance issues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415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B271-7D5F-43EC-819E-7A94003F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Battle of </a:t>
            </a:r>
            <a:r>
              <a:rPr lang="nl-BE" dirty="0" err="1"/>
              <a:t>the</a:t>
            </a:r>
            <a:r>
              <a:rPr lang="nl-BE" dirty="0"/>
              <a:t> 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3E94-ABB4-4C18-9B2C-642F01BE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https://twitter.com/ChrisHamill17/status/1160242636369694720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9DFFF-3B9E-4F4E-B707-05E155B1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966" y="2623096"/>
            <a:ext cx="472480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7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Report performance should be thought of at design time</a:t>
            </a:r>
          </a:p>
          <a:p>
            <a:r>
              <a:rPr lang="en-GB" dirty="0"/>
              <a:t>Think about your transforms</a:t>
            </a:r>
          </a:p>
          <a:p>
            <a:r>
              <a:rPr lang="en-GB" dirty="0"/>
              <a:t>Modelling is key</a:t>
            </a:r>
          </a:p>
          <a:p>
            <a:r>
              <a:rPr lang="en-GB" dirty="0"/>
              <a:t>Choice of browser and hardware matters</a:t>
            </a:r>
          </a:p>
          <a:p>
            <a:r>
              <a:rPr lang="en-GB" dirty="0"/>
              <a:t>Create a personal set of best practices for Tabular Editor</a:t>
            </a:r>
          </a:p>
          <a:p>
            <a:r>
              <a:rPr lang="en-GB" dirty="0"/>
              <a:t>Read public (online) resources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624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1C5-5204-4278-B9A2-6A009CB5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B44-EDBD-463C-942E-B4CB35CF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https://docs.microsoft.com/en-us/power-bi/power-bi-reports-performance</a:t>
            </a:r>
            <a:endParaRPr lang="nl-BE" dirty="0">
              <a:solidFill>
                <a:srgbClr val="00B0F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nl-BE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https://docs.microsoft.com/en-us/power-bi/guidance/import-modeling-data-reduction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https://docs.microsoft.com/en-us/power-bi/guidance/star-schema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https://sqlserverbi.blog/2019/08/24/power-bi-project-good-and-best-practices/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https://docs.microsoft.com/en-us/power-bi/desktop-performance-analyzer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https://docs.microsoft.com/en-us/power-bi/visuals/power-bi-visualization-best-practices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https://www.sqlbi.com/books/the-definitive-guide-to-dax-2nd-edition/</a:t>
            </a:r>
            <a:endParaRPr lang="nl-B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(external) options to pinpoint common causes</a:t>
            </a:r>
          </a:p>
          <a:p>
            <a:r>
              <a:rPr lang="en-US" dirty="0"/>
              <a:t>Techniques to avoid, or solve</a:t>
            </a:r>
          </a:p>
          <a:p>
            <a:r>
              <a:rPr lang="en-US" dirty="0"/>
              <a:t>Usable set of best practices</a:t>
            </a:r>
          </a:p>
          <a:p>
            <a:endParaRPr lang="en-US" dirty="0"/>
          </a:p>
          <a:p>
            <a:r>
              <a:rPr lang="en-US" b="1" u="sng" dirty="0"/>
              <a:t>Not!</a:t>
            </a:r>
            <a:r>
              <a:rPr lang="en-US" dirty="0"/>
              <a:t> a DAX or </a:t>
            </a:r>
            <a:r>
              <a:rPr lang="en-US" dirty="0" err="1"/>
              <a:t>PowerQuery</a:t>
            </a:r>
            <a:r>
              <a:rPr lang="en-US" dirty="0"/>
              <a:t> Performance Deep Dive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1C5-5204-4278-B9A2-6A009CB5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B44-EDBD-463C-942E-B4CB35CF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https://www.sqlbi.com/tools/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https://github.com/otykier/TabularEditor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https://powerbi.tips/2020/04/tabular-editor-rocks/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hlinkClick r:id="rId5"/>
              </a:rPr>
              <a:t>https://www.youtube.com/playlist?list=PLn1m_aBmgsbGDZb7ydd8_LS1AfosdRndQ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https://powerbihelper.org/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https://github.com/stephbruno/Power-BI-Field-Finder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https://www.sqlbi.com/articles/comparing-dax-calculated-columns-with-power-query-computed-columns/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https://www.sqlbi.com/tv/my-power-bi-report-is-slow-what-should-i-do-2/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https://www.biinsight.com/four-different-ways-to-find-your-power-bi-desktop-local-port-number/</a:t>
            </a:r>
            <a:endParaRPr lang="nl-BE" dirty="0">
              <a:solidFill>
                <a:srgbClr val="00B0F0"/>
              </a:solidFill>
            </a:endParaRPr>
          </a:p>
          <a:p>
            <a:r>
              <a:rPr lang="nl-BE" dirty="0">
                <a:solidFill>
                  <a:srgbClr val="00B0F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https://blog.crossjoin.co.uk/2019/12/02/testing-performance-of-power-bi-reports-in-the-browser-part-1/</a:t>
            </a:r>
            <a:endParaRPr lang="nl-B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2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5927A1F-9A43-41E9-AEF1-458BA7FE6448}"/>
              </a:ext>
            </a:extLst>
          </p:cNvPr>
          <p:cNvSpPr txBox="1">
            <a:spLocks/>
          </p:cNvSpPr>
          <p:nvPr/>
        </p:nvSpPr>
        <p:spPr>
          <a:xfrm>
            <a:off x="838200" y="2437548"/>
            <a:ext cx="5825349" cy="329860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pace Mono" panose="02000509040000020004" pitchFamily="49" charset="0"/>
              </a:rPr>
              <a:t>Senior Data Insights Consultant</a:t>
            </a:r>
          </a:p>
          <a:p>
            <a:r>
              <a:rPr lang="en-US" dirty="0" err="1">
                <a:latin typeface="Space Mono" panose="02000509040000020004" pitchFamily="49" charset="0"/>
              </a:rPr>
              <a:t>Realdolmen</a:t>
            </a:r>
            <a:r>
              <a:rPr lang="en-US" dirty="0">
                <a:latin typeface="Space Mono" panose="02000509040000020004" pitchFamily="49" charset="0"/>
              </a:rPr>
              <a:t>, a Gfi company</a:t>
            </a:r>
          </a:p>
          <a:p>
            <a:r>
              <a:rPr lang="en-US" dirty="0">
                <a:latin typeface="Space Mono" panose="02000509040000020004" pitchFamily="49" charset="0"/>
              </a:rPr>
              <a:t>         .be</a:t>
            </a:r>
          </a:p>
          <a:p>
            <a:r>
              <a:rPr lang="en-US" dirty="0">
                <a:latin typeface="Space Mono" panose="02000509040000020004" pitchFamily="49" charset="0"/>
              </a:rPr>
              <a:t>   @</a:t>
            </a:r>
            <a:r>
              <a:rPr lang="en-US" dirty="0" err="1">
                <a:latin typeface="Space Mono" panose="02000509040000020004" pitchFamily="49" charset="0"/>
              </a:rPr>
              <a:t>BenniDeJagere</a:t>
            </a:r>
            <a:endParaRPr lang="en-US" dirty="0">
              <a:latin typeface="Space Mono" panose="02000509040000020004" pitchFamily="49" charset="0"/>
            </a:endParaRPr>
          </a:p>
          <a:p>
            <a:r>
              <a:rPr lang="en-US" dirty="0">
                <a:latin typeface="Space Mono" panose="02000509040000020004" pitchFamily="49" charset="0"/>
              </a:rPr>
              <a:t>   /</a:t>
            </a:r>
            <a:r>
              <a:rPr lang="en-US" dirty="0" err="1">
                <a:latin typeface="Space Mono" panose="02000509040000020004" pitchFamily="49" charset="0"/>
              </a:rPr>
              <a:t>bennidejagere</a:t>
            </a:r>
            <a:endParaRPr lang="en-US" dirty="0">
              <a:latin typeface="Space Mono" panose="02000509040000020004" pitchFamily="49" charset="0"/>
            </a:endParaRPr>
          </a:p>
          <a:p>
            <a:r>
              <a:rPr lang="en-US" dirty="0">
                <a:latin typeface="Space Mono" panose="02000509040000020004" pitchFamily="49" charset="0"/>
              </a:rPr>
              <a:t>#</a:t>
            </a:r>
            <a:r>
              <a:rPr lang="en-US" dirty="0" err="1">
                <a:latin typeface="Space Mono" panose="02000509040000020004" pitchFamily="49" charset="0"/>
              </a:rPr>
              <a:t>SayNoToPieCharts</a:t>
            </a:r>
            <a:endParaRPr lang="en-US" dirty="0">
              <a:latin typeface="Space Mono" panose="02000509040000020004" pitchFamily="49" charset="0"/>
            </a:endParaRPr>
          </a:p>
          <a:p>
            <a:endParaRPr lang="en-US" dirty="0">
              <a:latin typeface="Space Mono" panose="0200050904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E099D-EC28-44E4-B2E8-70F204E3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nl-BE" dirty="0"/>
              <a:t>Benni De Jagere?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47CE-9648-4D85-B1B5-42666F4DC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310B3-F1F2-4290-B363-1293006B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74" y="3240801"/>
            <a:ext cx="531163" cy="531163"/>
          </a:xfrm>
          <a:prstGeom prst="rect">
            <a:avLst/>
          </a:prstGeom>
        </p:spPr>
      </p:pic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285C55B5-2213-42C3-B303-4F57C4F9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6044"/>
          <a:stretch>
            <a:fillRect/>
          </a:stretch>
        </p:blipFill>
        <p:spPr>
          <a:xfrm>
            <a:off x="7432431" y="487766"/>
            <a:ext cx="4049278" cy="5338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38F32-D9CC-47EB-8165-91678444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6" y="3663416"/>
            <a:ext cx="1984964" cy="479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9B64B-326D-4478-B76F-E944647E1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6" y="4274038"/>
            <a:ext cx="413272" cy="367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6C03C5-73F6-41C7-9A92-55DBFC709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8" y="4678549"/>
            <a:ext cx="540327" cy="540327"/>
          </a:xfrm>
          <a:prstGeom prst="rect">
            <a:avLst/>
          </a:prstGeom>
        </p:spPr>
      </p:pic>
      <p:pic>
        <p:nvPicPr>
          <p:cNvPr id="1026" name="Picture 2" descr="I received a 2015 Microsoft Azure MVP Award">
            <a:extLst>
              <a:ext uri="{FF2B5EF4-FFF2-40B4-BE49-F238E27FC236}">
                <a16:creationId xmlns:a16="http://schemas.microsoft.com/office/drawing/2014/main" id="{9628541F-BB02-4544-8A25-72F96AD5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28" y="2316196"/>
            <a:ext cx="1719262" cy="6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6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B6D7-6CCF-4342-AA79-613E93A0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422"/>
            <a:ext cx="10515600" cy="1325563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nl-BE" dirty="0"/>
              <a:t> </a:t>
            </a:r>
            <a:r>
              <a:rPr lang="nl-BE" dirty="0" err="1"/>
              <a:t>Troubleshoot</a:t>
            </a:r>
            <a:r>
              <a:rPr lang="nl-BE" dirty="0"/>
              <a:t> Report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5B502-07E6-47BF-B12C-5DA68A86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82444"/>
            <a:ext cx="10515600" cy="120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8000" dirty="0"/>
              <a:t>No </a:t>
            </a:r>
            <a:r>
              <a:rPr lang="nl-BE" sz="8000" dirty="0" err="1"/>
              <a:t>one</a:t>
            </a:r>
            <a:r>
              <a:rPr lang="nl-BE" sz="8000" dirty="0"/>
              <a:t> </a:t>
            </a:r>
            <a:r>
              <a:rPr lang="nl-BE" sz="8000" dirty="0" err="1"/>
              <a:t>likes</a:t>
            </a:r>
            <a:r>
              <a:rPr lang="nl-BE" sz="8000" dirty="0"/>
              <a:t> </a:t>
            </a:r>
            <a:r>
              <a:rPr lang="nl-BE" sz="8000" dirty="0" err="1"/>
              <a:t>to</a:t>
            </a:r>
            <a:r>
              <a:rPr lang="nl-BE" sz="8000" dirty="0"/>
              <a:t> </a:t>
            </a:r>
            <a:r>
              <a:rPr lang="nl-BE" sz="8000" dirty="0" err="1"/>
              <a:t>wait</a:t>
            </a:r>
            <a:endParaRPr lang="nl-BE" sz="8000" dirty="0"/>
          </a:p>
        </p:txBody>
      </p:sp>
    </p:spTree>
    <p:extLst>
      <p:ext uri="{BB962C8B-B14F-4D97-AF65-F5344CB8AC3E}">
        <p14:creationId xmlns:p14="http://schemas.microsoft.com/office/powerpoint/2010/main" val="34147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B6D7-6CCF-4342-AA79-613E93A0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422"/>
            <a:ext cx="10515600" cy="1325563"/>
          </a:xfrm>
        </p:spPr>
        <p:txBody>
          <a:bodyPr/>
          <a:lstStyle/>
          <a:p>
            <a:r>
              <a:rPr lang="nl-BE" dirty="0"/>
              <a:t>But </a:t>
            </a:r>
            <a:r>
              <a:rPr lang="nl-BE" dirty="0" err="1"/>
              <a:t>also</a:t>
            </a:r>
            <a:r>
              <a:rPr lang="nl-BE" dirty="0"/>
              <a:t> 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5B502-07E6-47BF-B12C-5DA68A86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“Works on </a:t>
            </a:r>
            <a:r>
              <a:rPr lang="nl-BE" dirty="0" err="1"/>
              <a:t>my</a:t>
            </a:r>
            <a:r>
              <a:rPr lang="nl-BE" dirty="0"/>
              <a:t> machine”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valid</a:t>
            </a:r>
            <a:r>
              <a:rPr lang="nl-BE" dirty="0"/>
              <a:t> reply</a:t>
            </a:r>
          </a:p>
          <a:p>
            <a:r>
              <a:rPr lang="nl-BE" dirty="0"/>
              <a:t>Context </a:t>
            </a:r>
            <a:r>
              <a:rPr lang="nl-BE" dirty="0" err="1"/>
              <a:t>and</a:t>
            </a:r>
            <a:r>
              <a:rPr lang="nl-BE" dirty="0"/>
              <a:t> Baseline are </a:t>
            </a:r>
            <a:r>
              <a:rPr lang="nl-BE" dirty="0" err="1"/>
              <a:t>Key</a:t>
            </a:r>
            <a:endParaRPr lang="nl-BE" dirty="0"/>
          </a:p>
          <a:p>
            <a:r>
              <a:rPr lang="nl-BE" dirty="0" err="1"/>
              <a:t>Aim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quick</a:t>
            </a:r>
            <a:r>
              <a:rPr lang="nl-BE" dirty="0"/>
              <a:t> </a:t>
            </a:r>
            <a:r>
              <a:rPr lang="nl-BE" dirty="0" err="1"/>
              <a:t>wins</a:t>
            </a:r>
            <a:r>
              <a:rPr lang="nl-BE" dirty="0"/>
              <a:t> on </a:t>
            </a:r>
            <a:r>
              <a:rPr lang="nl-BE" dirty="0" err="1"/>
              <a:t>heavily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reports</a:t>
            </a:r>
            <a:endParaRPr lang="nl-BE" dirty="0"/>
          </a:p>
          <a:p>
            <a:r>
              <a:rPr lang="nl-BE" dirty="0" err="1"/>
              <a:t>Avoid</a:t>
            </a:r>
            <a:r>
              <a:rPr lang="nl-BE" dirty="0"/>
              <a:t> long </a:t>
            </a:r>
            <a:r>
              <a:rPr lang="nl-BE" dirty="0" err="1"/>
              <a:t>investigations</a:t>
            </a:r>
            <a:r>
              <a:rPr lang="nl-BE" dirty="0"/>
              <a:t> on </a:t>
            </a:r>
            <a:r>
              <a:rPr lang="nl-BE" dirty="0" err="1"/>
              <a:t>barely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(</a:t>
            </a:r>
            <a:r>
              <a:rPr lang="nl-BE" dirty="0" err="1"/>
              <a:t>unless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CFO)</a:t>
            </a:r>
          </a:p>
          <a:p>
            <a:r>
              <a:rPr lang="nl-BE" dirty="0"/>
              <a:t>40% </a:t>
            </a:r>
            <a:r>
              <a:rPr lang="nl-BE" dirty="0" err="1"/>
              <a:t>Science</a:t>
            </a:r>
            <a:r>
              <a:rPr lang="nl-BE" dirty="0"/>
              <a:t>, 40% Art, 20% Luck</a:t>
            </a:r>
          </a:p>
          <a:p>
            <a:endParaRPr lang="nl-BE" dirty="0"/>
          </a:p>
          <a:p>
            <a:r>
              <a:rPr lang="nl-BE" b="1" i="1" u="sng" dirty="0"/>
              <a:t>It </a:t>
            </a:r>
            <a:r>
              <a:rPr lang="nl-BE" b="1" i="1" u="sng" dirty="0" err="1"/>
              <a:t>depends</a:t>
            </a:r>
            <a:r>
              <a:rPr lang="nl-BE" b="1" i="1" u="sng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0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FB84-88DF-4D22-A10E-E35106C0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Hold</a:t>
            </a:r>
            <a:r>
              <a:rPr lang="nl-BE" dirty="0"/>
              <a:t> on 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58BA-7FE0-41AC-A4D2-7D24D1EFE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4E2F-3BE0-4B97-B5FD-6B384C7A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01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2DFA-F634-4E6D-8D5F-9721B29B6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6F68E-0213-495A-9548-F59EACC6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9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BA69-BAFA-4F60-868D-F22E4BAB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PowerBI.com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061EC-EB9A-4EA1-957A-34EF1EEABB8E}"/>
              </a:ext>
            </a:extLst>
          </p:cNvPr>
          <p:cNvSpPr txBox="1"/>
          <p:nvPr/>
        </p:nvSpPr>
        <p:spPr>
          <a:xfrm>
            <a:off x="3958130" y="6305779"/>
            <a:ext cx="3794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http://www.51mon.co.uk/photo/MrNoisyNeighboursMCFC.jpg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D4D1A-B8A0-40A1-B213-2F614AFF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Noisy neighbors - YouTube">
            <a:extLst>
              <a:ext uri="{FF2B5EF4-FFF2-40B4-BE49-F238E27FC236}">
                <a16:creationId xmlns:a16="http://schemas.microsoft.com/office/drawing/2014/main" id="{B7CFC07B-F0A1-48D1-8D82-03A1CB12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0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BA69-BAFA-4F60-868D-F22E4BAB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PowerBI.com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124CF-8AF6-466D-9783-04B6251929F6}"/>
              </a:ext>
            </a:extLst>
          </p:cNvPr>
          <p:cNvSpPr txBox="1"/>
          <p:nvPr/>
        </p:nvSpPr>
        <p:spPr>
          <a:xfrm>
            <a:off x="590550" y="1708664"/>
            <a:ext cx="11010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latin typeface="Work Sans" panose="020B0604020202020204" charset="0"/>
              </a:rPr>
              <a:t>Shared Resources, </a:t>
            </a:r>
            <a:r>
              <a:rPr lang="nl-BE" sz="2800" dirty="0" err="1">
                <a:latin typeface="Work Sans" panose="020B0604020202020204" charset="0"/>
              </a:rPr>
              <a:t>blessing</a:t>
            </a:r>
            <a:r>
              <a:rPr lang="nl-BE" sz="2800" dirty="0">
                <a:latin typeface="Work Sans" panose="020B0604020202020204" charset="0"/>
              </a:rPr>
              <a:t> </a:t>
            </a:r>
            <a:r>
              <a:rPr lang="nl-BE" sz="2800" dirty="0" err="1">
                <a:latin typeface="Work Sans" panose="020B0604020202020204" charset="0"/>
              </a:rPr>
              <a:t>and</a:t>
            </a:r>
            <a:r>
              <a:rPr lang="nl-BE" sz="2800" dirty="0">
                <a:latin typeface="Work Sans" panose="020B0604020202020204" charset="0"/>
              </a:rPr>
              <a:t> </a:t>
            </a:r>
            <a:r>
              <a:rPr lang="nl-BE" sz="2800" dirty="0" err="1">
                <a:latin typeface="Work Sans" panose="020B0604020202020204" charset="0"/>
              </a:rPr>
              <a:t>curse</a:t>
            </a:r>
            <a:endParaRPr lang="nl-BE" sz="2800" dirty="0">
              <a:latin typeface="Work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latin typeface="Work Sans" panose="020B0604020202020204" charset="0"/>
              </a:rPr>
              <a:t>Premium </a:t>
            </a:r>
            <a:r>
              <a:rPr lang="nl-BE" sz="2800" dirty="0" err="1">
                <a:latin typeface="Work Sans" panose="020B0604020202020204" charset="0"/>
              </a:rPr>
              <a:t>Capacity</a:t>
            </a:r>
            <a:r>
              <a:rPr lang="nl-BE" sz="2800" dirty="0">
                <a:latin typeface="Work Sans" panose="020B0604020202020204" charset="0"/>
              </a:rPr>
              <a:t> does </a:t>
            </a:r>
            <a:r>
              <a:rPr lang="nl-BE" sz="2800" dirty="0" err="1">
                <a:latin typeface="Work Sans" panose="020B0604020202020204" charset="0"/>
              </a:rPr>
              <a:t>not</a:t>
            </a:r>
            <a:r>
              <a:rPr lang="nl-BE" sz="2800" dirty="0">
                <a:latin typeface="Work Sans" panose="020B0604020202020204" charset="0"/>
              </a:rPr>
              <a:t> </a:t>
            </a:r>
            <a:r>
              <a:rPr lang="nl-BE" sz="2800" dirty="0" err="1">
                <a:latin typeface="Work Sans" panose="020B0604020202020204" charset="0"/>
              </a:rPr>
              <a:t>automagically</a:t>
            </a:r>
            <a:r>
              <a:rPr lang="nl-BE" sz="2800" dirty="0">
                <a:latin typeface="Work Sans" panose="020B0604020202020204" charset="0"/>
              </a:rPr>
              <a:t> </a:t>
            </a:r>
            <a:r>
              <a:rPr lang="nl-BE" sz="2800" dirty="0" err="1">
                <a:latin typeface="Work Sans" panose="020B0604020202020204" charset="0"/>
              </a:rPr>
              <a:t>solve</a:t>
            </a:r>
            <a:r>
              <a:rPr lang="nl-BE" sz="2800" dirty="0">
                <a:latin typeface="Work Sans" panose="020B0604020202020204" charset="0"/>
              </a:rPr>
              <a:t> performance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latin typeface="Work Sans" panose="020B0604020202020204" charset="0"/>
              </a:rPr>
              <a:t>Beware of Cache </a:t>
            </a:r>
            <a:r>
              <a:rPr lang="nl-BE" sz="2800" dirty="0" err="1">
                <a:latin typeface="Work Sans" panose="020B0604020202020204" charset="0"/>
              </a:rPr>
              <a:t>mechanisms</a:t>
            </a:r>
            <a:endParaRPr lang="nl-BE" sz="2800" dirty="0"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3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Minds - Colors 1">
      <a:dk1>
        <a:srgbClr val="000000"/>
      </a:dk1>
      <a:lt1>
        <a:srgbClr val="FFFFFF"/>
      </a:lt1>
      <a:dk2>
        <a:srgbClr val="343434"/>
      </a:dk2>
      <a:lt2>
        <a:srgbClr val="E7E6E6"/>
      </a:lt2>
      <a:accent1>
        <a:srgbClr val="E82E00"/>
      </a:accent1>
      <a:accent2>
        <a:srgbClr val="EF5E45"/>
      </a:accent2>
      <a:accent3>
        <a:srgbClr val="F68775"/>
      </a:accent3>
      <a:accent4>
        <a:srgbClr val="FBAFA4"/>
      </a:accent4>
      <a:accent5>
        <a:srgbClr val="000000"/>
      </a:accent5>
      <a:accent6>
        <a:srgbClr val="343434"/>
      </a:accent6>
      <a:hlink>
        <a:srgbClr val="B80000"/>
      </a:hlink>
      <a:folHlink>
        <a:srgbClr val="E82E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1233</Words>
  <Application>Microsoft Office PowerPoint</Application>
  <PresentationFormat>Widescreen</PresentationFormat>
  <Paragraphs>234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Space Mono</vt:lpstr>
      <vt:lpstr>Work Sans</vt:lpstr>
      <vt:lpstr>Calibri</vt:lpstr>
      <vt:lpstr>Arial</vt:lpstr>
      <vt:lpstr>Office Theme</vt:lpstr>
      <vt:lpstr>Benni De Jagere</vt:lpstr>
      <vt:lpstr>Troubleshooting Power BI Report Performance</vt:lpstr>
      <vt:lpstr>Benni De Jagere?</vt:lpstr>
      <vt:lpstr>Session Objectives</vt:lpstr>
      <vt:lpstr>Why Troubleshoot Report Performance?</vt:lpstr>
      <vt:lpstr>But also ..</vt:lpstr>
      <vt:lpstr>Hold on ..</vt:lpstr>
      <vt:lpstr>PowerBI.com</vt:lpstr>
      <vt:lpstr>PowerBI.com</vt:lpstr>
      <vt:lpstr>The Report Case</vt:lpstr>
      <vt:lpstr>Use Case</vt:lpstr>
      <vt:lpstr>New York Citibikes</vt:lpstr>
      <vt:lpstr>The Report(s)</vt:lpstr>
      <vt:lpstr>Inside Power BI Desktop</vt:lpstr>
      <vt:lpstr>Inside Power BI Desktop</vt:lpstr>
      <vt:lpstr>Tools for the Trade</vt:lpstr>
      <vt:lpstr>Performance Analyzer Pane</vt:lpstr>
      <vt:lpstr>Tools for the Trade</vt:lpstr>
      <vt:lpstr>The Tips &amp; Best Practices</vt:lpstr>
      <vt:lpstr>The Golden Rule(s)</vt:lpstr>
      <vt:lpstr>Data Types</vt:lpstr>
      <vt:lpstr>Auto Date/Time</vt:lpstr>
      <vt:lpstr>Column/Row Usage</vt:lpstr>
      <vt:lpstr>Modelling</vt:lpstr>
      <vt:lpstr>Modelling Tips</vt:lpstr>
      <vt:lpstr>Modelling Tips</vt:lpstr>
      <vt:lpstr>Modelling Tips (continued)</vt:lpstr>
      <vt:lpstr>Power Query</vt:lpstr>
      <vt:lpstr>PowerQuery Tips</vt:lpstr>
      <vt:lpstr>DAX</vt:lpstr>
      <vt:lpstr>DAX Tips</vt:lpstr>
      <vt:lpstr>DAX Formula Engine &amp; Storage Engine</vt:lpstr>
      <vt:lpstr>Reports</vt:lpstr>
      <vt:lpstr>Report Page Tips</vt:lpstr>
      <vt:lpstr>Bonus Round</vt:lpstr>
      <vt:lpstr>Composite Models &amp; Aggregations</vt:lpstr>
      <vt:lpstr>Battle of the Browsers</vt:lpstr>
      <vt:lpstr>Takeaways</vt:lpstr>
      <vt:lpstr>Resources</vt:lpstr>
      <vt:lpstr>Resources</vt:lpstr>
      <vt:lpstr>Benni De Jagere?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Pepermans Arnaud</dc:creator>
  <cp:lastModifiedBy>Benni De Jagere</cp:lastModifiedBy>
  <cp:revision>91</cp:revision>
  <dcterms:created xsi:type="dcterms:W3CDTF">2019-04-04T07:22:55Z</dcterms:created>
  <dcterms:modified xsi:type="dcterms:W3CDTF">2020-06-25T14:43:03Z</dcterms:modified>
</cp:coreProperties>
</file>